
<file path=[Content_Types].xml><?xml version="1.0" encoding="utf-8"?>
<Types xmlns="http://schemas.openxmlformats.org/package/2006/content-types">
  <Default Extension="fntdata" ContentType="application/x-fontdata"/>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1"/>
  </p:sldMasterIdLst>
  <p:notesMasterIdLst>
    <p:notesMasterId r:id="rId9"/>
  </p:notesMasterIdLst>
  <p:sldIdLst>
    <p:sldId id="256" r:id="rId2"/>
    <p:sldId id="257" r:id="rId3"/>
    <p:sldId id="258" r:id="rId4"/>
    <p:sldId id="259" r:id="rId5"/>
    <p:sldId id="260" r:id="rId6"/>
    <p:sldId id="261" r:id="rId7"/>
    <p:sldId id="262" r:id="rId8"/>
  </p:sldIdLst>
  <p:sldSz cx="12192000" cy="6858000"/>
  <p:notesSz cx="6858000" cy="9144000"/>
  <p:embeddedFontLst>
    <p:embeddedFont>
      <p:font typeface="Helvetica Neue" panose="02000503000000020004" pitchFamily="2" charset="0"/>
      <p:regular r:id="rId10"/>
      <p:bold r:id="rId11"/>
      <p:italic r:id="rId12"/>
      <p:boldItalic r:id="rId13"/>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GoogleSlidesCustomDataVersion2">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16" roundtripDataSignature="AMtx7mhKMOGtx/w2iy2sK0UefwAAC5dFPA=="/>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1"/>
    <p:restoredTop sz="94628"/>
  </p:normalViewPr>
  <p:slideViewPr>
    <p:cSldViewPr snapToGrid="0">
      <p:cViewPr varScale="1">
        <p:scale>
          <a:sx n="98" d="100"/>
          <a:sy n="98" d="100"/>
        </p:scale>
        <p:origin x="216" y="19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font" Target="fonts/font4.fntdata"/><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font" Target="fonts/font3.fntdata"/><Relationship Id="rId17" Type="http://schemas.openxmlformats.org/officeDocument/2006/relationships/presProps" Target="presProps.xml"/><Relationship Id="rId2" Type="http://schemas.openxmlformats.org/officeDocument/2006/relationships/slide" Target="slides/slide1.xml"/><Relationship Id="rId16" Type="http://customschemas.google.com/relationships/presentationmetadata" Target="metadata"/><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font" Target="fonts/font2.fntdata"/><Relationship Id="rId5" Type="http://schemas.openxmlformats.org/officeDocument/2006/relationships/slide" Target="slides/slide4.xml"/><Relationship Id="rId10" Type="http://schemas.openxmlformats.org/officeDocument/2006/relationships/font" Target="fonts/font1.fntdata"/><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marR="0" lvl="0"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1pPr>
            <a:lvl2pPr marL="914400" marR="0" lvl="1"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2pPr>
            <a:lvl3pPr marL="1371600" marR="0" lvl="2"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3pPr>
            <a:lvl4pPr marL="1828800" marR="0" lvl="3"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4pPr>
            <a:lvl5pPr marL="2286000" marR="0" lvl="4"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5pPr>
            <a:lvl6pPr marL="2743200" marR="0" lvl="5"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6pPr>
            <a:lvl7pPr marL="3200400" marR="0" lvl="6"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7pPr>
            <a:lvl8pPr marL="3657600" marR="0" lvl="7"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8pPr>
            <a:lvl9pPr marL="4114800" marR="0" lvl="8"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1"/>
        <p:cNvGrpSpPr/>
        <p:nvPr/>
      </p:nvGrpSpPr>
      <p:grpSpPr>
        <a:xfrm>
          <a:off x="0" y="0"/>
          <a:ext cx="0" cy="0"/>
          <a:chOff x="0" y="0"/>
          <a:chExt cx="0" cy="0"/>
        </a:xfrm>
      </p:grpSpPr>
      <p:sp>
        <p:nvSpPr>
          <p:cNvPr id="92" name="Google Shape;92;p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93" name="Google Shape;93;p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8"/>
        <p:cNvGrpSpPr/>
        <p:nvPr/>
      </p:nvGrpSpPr>
      <p:grpSpPr>
        <a:xfrm>
          <a:off x="0" y="0"/>
          <a:ext cx="0" cy="0"/>
          <a:chOff x="0" y="0"/>
          <a:chExt cx="0" cy="0"/>
        </a:xfrm>
      </p:grpSpPr>
      <p:sp>
        <p:nvSpPr>
          <p:cNvPr id="99" name="Google Shape;99;p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00" name="Google Shape;100;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p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06" name="Google Shape;106;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0"/>
        <p:cNvGrpSpPr/>
        <p:nvPr/>
      </p:nvGrpSpPr>
      <p:grpSpPr>
        <a:xfrm>
          <a:off x="0" y="0"/>
          <a:ext cx="0" cy="0"/>
          <a:chOff x="0" y="0"/>
          <a:chExt cx="0" cy="0"/>
        </a:xfrm>
      </p:grpSpPr>
      <p:sp>
        <p:nvSpPr>
          <p:cNvPr id="111" name="Google Shape;111;p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12" name="Google Shape;112;p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8"/>
        <p:cNvGrpSpPr/>
        <p:nvPr/>
      </p:nvGrpSpPr>
      <p:grpSpPr>
        <a:xfrm>
          <a:off x="0" y="0"/>
          <a:ext cx="0" cy="0"/>
          <a:chOff x="0" y="0"/>
          <a:chExt cx="0" cy="0"/>
        </a:xfrm>
      </p:grpSpPr>
      <p:sp>
        <p:nvSpPr>
          <p:cNvPr id="119" name="Google Shape;119;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0" name="Google Shape;120;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4"/>
        <p:cNvGrpSpPr/>
        <p:nvPr/>
      </p:nvGrpSpPr>
      <p:grpSpPr>
        <a:xfrm>
          <a:off x="0" y="0"/>
          <a:ext cx="0" cy="0"/>
          <a:chOff x="0" y="0"/>
          <a:chExt cx="0" cy="0"/>
        </a:xfrm>
      </p:grpSpPr>
      <p:sp>
        <p:nvSpPr>
          <p:cNvPr id="125" name="Google Shape;125;p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6" name="Google Shape;126;p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0"/>
        <p:cNvGrpSpPr/>
        <p:nvPr/>
      </p:nvGrpSpPr>
      <p:grpSpPr>
        <a:xfrm>
          <a:off x="0" y="0"/>
          <a:ext cx="0" cy="0"/>
          <a:chOff x="0" y="0"/>
          <a:chExt cx="0" cy="0"/>
        </a:xfrm>
      </p:grpSpPr>
      <p:sp>
        <p:nvSpPr>
          <p:cNvPr id="131" name="Google Shape;131;p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32" name="Google Shape;132;p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Cover - Green Background">
  <p:cSld name="Cover - Green Background">
    <p:bg>
      <p:bgPr>
        <a:blipFill>
          <a:blip r:embed="rId2">
            <a:alphaModFix/>
          </a:blip>
          <a:stretch>
            <a:fillRect/>
          </a:stretch>
        </a:blipFill>
        <a:effectLst/>
      </p:bgPr>
    </p:bg>
    <p:spTree>
      <p:nvGrpSpPr>
        <p:cNvPr id="1" name="Shape 11"/>
        <p:cNvGrpSpPr/>
        <p:nvPr/>
      </p:nvGrpSpPr>
      <p:grpSpPr>
        <a:xfrm>
          <a:off x="0" y="0"/>
          <a:ext cx="0" cy="0"/>
          <a:chOff x="0" y="0"/>
          <a:chExt cx="0" cy="0"/>
        </a:xfrm>
      </p:grpSpPr>
      <p:sp>
        <p:nvSpPr>
          <p:cNvPr id="12" name="Google Shape;12;p9"/>
          <p:cNvSpPr/>
          <p:nvPr/>
        </p:nvSpPr>
        <p:spPr>
          <a:xfrm>
            <a:off x="0" y="0"/>
            <a:ext cx="12192000" cy="6858000"/>
          </a:xfrm>
          <a:prstGeom prst="rect">
            <a:avLst/>
          </a:prstGeom>
          <a:solidFill>
            <a:srgbClr val="95CD7A">
              <a:alpha val="72549"/>
            </a:srgb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13" name="Google Shape;13;p9"/>
          <p:cNvSpPr txBox="1">
            <a:spLocks noGrp="1"/>
          </p:cNvSpPr>
          <p:nvPr>
            <p:ph type="body" idx="1"/>
          </p:nvPr>
        </p:nvSpPr>
        <p:spPr>
          <a:xfrm>
            <a:off x="1828007" y="2076693"/>
            <a:ext cx="8535987" cy="627939"/>
          </a:xfrm>
          <a:prstGeom prst="rect">
            <a:avLst/>
          </a:prstGeom>
          <a:noFill/>
          <a:ln>
            <a:noFill/>
          </a:ln>
        </p:spPr>
        <p:txBody>
          <a:bodyPr spcFirstLastPara="1" wrap="square" lIns="91425" tIns="45700" rIns="91425" bIns="45700" anchor="t" anchorCtr="0">
            <a:normAutofit/>
          </a:bodyPr>
          <a:lstStyle>
            <a:lvl1pPr marL="457200" lvl="0" indent="-228600" algn="ctr">
              <a:lnSpc>
                <a:spcPct val="90000"/>
              </a:lnSpc>
              <a:spcBef>
                <a:spcPts val="1000"/>
              </a:spcBef>
              <a:spcAft>
                <a:spcPts val="0"/>
              </a:spcAft>
              <a:buClr>
                <a:schemeClr val="lt1"/>
              </a:buClr>
              <a:buSzPts val="2800"/>
              <a:buNone/>
              <a:defRPr sz="2800" b="1" i="0">
                <a:solidFill>
                  <a:schemeClr val="lt1"/>
                </a:solidFill>
                <a:latin typeface="Helvetica Neue"/>
                <a:ea typeface="Helvetica Neue"/>
                <a:cs typeface="Helvetica Neue"/>
                <a:sym typeface="Helvetica Neue"/>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4" name="Google Shape;14;p9"/>
          <p:cNvSpPr txBox="1">
            <a:spLocks noGrp="1"/>
          </p:cNvSpPr>
          <p:nvPr>
            <p:ph type="body" idx="2"/>
          </p:nvPr>
        </p:nvSpPr>
        <p:spPr>
          <a:xfrm>
            <a:off x="1754188" y="3051922"/>
            <a:ext cx="8683625" cy="1455738"/>
          </a:xfrm>
          <a:prstGeom prst="rect">
            <a:avLst/>
          </a:prstGeom>
          <a:noFill/>
          <a:ln>
            <a:noFill/>
          </a:ln>
        </p:spPr>
        <p:txBody>
          <a:bodyPr spcFirstLastPara="1" wrap="square" lIns="91425" tIns="45700" rIns="91425" bIns="45700" anchor="t" anchorCtr="0">
            <a:noAutofit/>
          </a:bodyPr>
          <a:lstStyle>
            <a:lvl1pPr marL="457200" lvl="0" indent="-228600" algn="ctr">
              <a:lnSpc>
                <a:spcPct val="90000"/>
              </a:lnSpc>
              <a:spcBef>
                <a:spcPts val="1000"/>
              </a:spcBef>
              <a:spcAft>
                <a:spcPts val="0"/>
              </a:spcAft>
              <a:buClr>
                <a:schemeClr val="lt1"/>
              </a:buClr>
              <a:buSzPts val="2800"/>
              <a:buNone/>
              <a:defRPr sz="2800">
                <a:solidFill>
                  <a:schemeClr val="lt1"/>
                </a:solidFill>
                <a:latin typeface="Helvetica Neue"/>
                <a:ea typeface="Helvetica Neue"/>
                <a:cs typeface="Helvetica Neue"/>
                <a:sym typeface="Helvetica Neue"/>
              </a:defRPr>
            </a:lvl1pPr>
            <a:lvl2pPr marL="914400" lvl="1" indent="-406400" algn="l">
              <a:lnSpc>
                <a:spcPct val="90000"/>
              </a:lnSpc>
              <a:spcBef>
                <a:spcPts val="500"/>
              </a:spcBef>
              <a:spcAft>
                <a:spcPts val="0"/>
              </a:spcAft>
              <a:buClr>
                <a:schemeClr val="dk1"/>
              </a:buClr>
              <a:buSzPts val="2800"/>
              <a:buChar char="•"/>
              <a:defRPr sz="2800">
                <a:latin typeface="Helvetica Neue"/>
                <a:ea typeface="Helvetica Neue"/>
                <a:cs typeface="Helvetica Neue"/>
                <a:sym typeface="Helvetica Neue"/>
              </a:defRPr>
            </a:lvl2pPr>
            <a:lvl3pPr marL="1371600" lvl="2" indent="-406400" algn="l">
              <a:lnSpc>
                <a:spcPct val="90000"/>
              </a:lnSpc>
              <a:spcBef>
                <a:spcPts val="500"/>
              </a:spcBef>
              <a:spcAft>
                <a:spcPts val="0"/>
              </a:spcAft>
              <a:buClr>
                <a:schemeClr val="dk1"/>
              </a:buClr>
              <a:buSzPts val="2800"/>
              <a:buChar char="•"/>
              <a:defRPr sz="2800">
                <a:latin typeface="Helvetica Neue"/>
                <a:ea typeface="Helvetica Neue"/>
                <a:cs typeface="Helvetica Neue"/>
                <a:sym typeface="Helvetica Neue"/>
              </a:defRPr>
            </a:lvl3pPr>
            <a:lvl4pPr marL="1828800" lvl="3" indent="-406400" algn="l">
              <a:lnSpc>
                <a:spcPct val="90000"/>
              </a:lnSpc>
              <a:spcBef>
                <a:spcPts val="500"/>
              </a:spcBef>
              <a:spcAft>
                <a:spcPts val="0"/>
              </a:spcAft>
              <a:buClr>
                <a:schemeClr val="dk1"/>
              </a:buClr>
              <a:buSzPts val="2800"/>
              <a:buChar char="•"/>
              <a:defRPr sz="2800">
                <a:latin typeface="Helvetica Neue"/>
                <a:ea typeface="Helvetica Neue"/>
                <a:cs typeface="Helvetica Neue"/>
                <a:sym typeface="Helvetica Neue"/>
              </a:defRPr>
            </a:lvl4pPr>
            <a:lvl5pPr marL="2286000" lvl="4" indent="-406400" algn="l">
              <a:lnSpc>
                <a:spcPct val="90000"/>
              </a:lnSpc>
              <a:spcBef>
                <a:spcPts val="500"/>
              </a:spcBef>
              <a:spcAft>
                <a:spcPts val="0"/>
              </a:spcAft>
              <a:buClr>
                <a:schemeClr val="dk1"/>
              </a:buClr>
              <a:buSzPts val="2800"/>
              <a:buChar char="•"/>
              <a:defRPr sz="2800">
                <a:latin typeface="Helvetica Neue"/>
                <a:ea typeface="Helvetica Neue"/>
                <a:cs typeface="Helvetica Neue"/>
                <a:sym typeface="Helvetica Neu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5" name="Google Shape;15;p9"/>
          <p:cNvSpPr/>
          <p:nvPr/>
        </p:nvSpPr>
        <p:spPr>
          <a:xfrm>
            <a:off x="5083215" y="2704632"/>
            <a:ext cx="2025570" cy="119131"/>
          </a:xfrm>
          <a:prstGeom prst="rect">
            <a:avLst/>
          </a:prstGeom>
          <a:solidFill>
            <a:schemeClr val="accent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rgbClr val="405E79"/>
              </a:solidFill>
              <a:latin typeface="Calibri"/>
              <a:ea typeface="Calibri"/>
              <a:cs typeface="Calibri"/>
              <a:sym typeface="Calibri"/>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65"/>
        <p:cNvGrpSpPr/>
        <p:nvPr/>
      </p:nvGrpSpPr>
      <p:grpSpPr>
        <a:xfrm>
          <a:off x="0" y="0"/>
          <a:ext cx="0" cy="0"/>
          <a:chOff x="0" y="0"/>
          <a:chExt cx="0" cy="0"/>
        </a:xfrm>
      </p:grpSpPr>
      <p:sp>
        <p:nvSpPr>
          <p:cNvPr id="66" name="Google Shape;66;p18"/>
          <p:cNvSpPr txBox="1">
            <a:spLocks noGrp="1"/>
          </p:cNvSpPr>
          <p:nvPr>
            <p:ph type="title"/>
          </p:nvPr>
        </p:nvSpPr>
        <p:spPr>
          <a:xfrm>
            <a:off x="839788" y="457200"/>
            <a:ext cx="3932237" cy="16002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3200"/>
              <a:buFont typeface="Calibri"/>
              <a:buNone/>
              <a:defRPr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7" name="Google Shape;67;p18"/>
          <p:cNvSpPr txBox="1">
            <a:spLocks noGrp="1"/>
          </p:cNvSpPr>
          <p:nvPr>
            <p:ph type="body" idx="1"/>
          </p:nvPr>
        </p:nvSpPr>
        <p:spPr>
          <a:xfrm>
            <a:off x="5183188" y="987425"/>
            <a:ext cx="6172200" cy="4873625"/>
          </a:xfrm>
          <a:prstGeom prst="rect">
            <a:avLst/>
          </a:prstGeom>
          <a:noFill/>
          <a:ln>
            <a:noFill/>
          </a:ln>
        </p:spPr>
        <p:txBody>
          <a:bodyPr spcFirstLastPara="1" wrap="square" lIns="91425" tIns="45700" rIns="91425" bIns="45700" anchor="t" anchorCtr="0">
            <a:normAutofit/>
          </a:bodyPr>
          <a:lstStyle>
            <a:lvl1pPr marL="457200" lvl="0" indent="-431800" algn="l">
              <a:lnSpc>
                <a:spcPct val="90000"/>
              </a:lnSpc>
              <a:spcBef>
                <a:spcPts val="1000"/>
              </a:spcBef>
              <a:spcAft>
                <a:spcPts val="0"/>
              </a:spcAft>
              <a:buClr>
                <a:schemeClr val="dk1"/>
              </a:buClr>
              <a:buSzPts val="3200"/>
              <a:buChar char="•"/>
              <a:defRPr sz="3200"/>
            </a:lvl1pPr>
            <a:lvl2pPr marL="914400" lvl="1" indent="-406400" algn="l">
              <a:lnSpc>
                <a:spcPct val="90000"/>
              </a:lnSpc>
              <a:spcBef>
                <a:spcPts val="500"/>
              </a:spcBef>
              <a:spcAft>
                <a:spcPts val="0"/>
              </a:spcAft>
              <a:buClr>
                <a:schemeClr val="dk1"/>
              </a:buClr>
              <a:buSzPts val="2800"/>
              <a:buChar char="•"/>
              <a:defRPr sz="2800"/>
            </a:lvl2pPr>
            <a:lvl3pPr marL="1371600" lvl="2" indent="-381000" algn="l">
              <a:lnSpc>
                <a:spcPct val="90000"/>
              </a:lnSpc>
              <a:spcBef>
                <a:spcPts val="500"/>
              </a:spcBef>
              <a:spcAft>
                <a:spcPts val="0"/>
              </a:spcAft>
              <a:buClr>
                <a:schemeClr val="dk1"/>
              </a:buClr>
              <a:buSzPts val="2400"/>
              <a:buChar char="•"/>
              <a:defRPr sz="2400"/>
            </a:lvl3pPr>
            <a:lvl4pPr marL="1828800" lvl="3" indent="-355600" algn="l">
              <a:lnSpc>
                <a:spcPct val="90000"/>
              </a:lnSpc>
              <a:spcBef>
                <a:spcPts val="500"/>
              </a:spcBef>
              <a:spcAft>
                <a:spcPts val="0"/>
              </a:spcAft>
              <a:buClr>
                <a:schemeClr val="dk1"/>
              </a:buClr>
              <a:buSzPts val="2000"/>
              <a:buChar char="•"/>
              <a:defRPr sz="2000"/>
            </a:lvl4pPr>
            <a:lvl5pPr marL="2286000" lvl="4" indent="-355600" algn="l">
              <a:lnSpc>
                <a:spcPct val="90000"/>
              </a:lnSpc>
              <a:spcBef>
                <a:spcPts val="500"/>
              </a:spcBef>
              <a:spcAft>
                <a:spcPts val="0"/>
              </a:spcAft>
              <a:buClr>
                <a:schemeClr val="dk1"/>
              </a:buClr>
              <a:buSzPts val="2000"/>
              <a:buChar char="•"/>
              <a:defRPr sz="2000"/>
            </a:lvl5pPr>
            <a:lvl6pPr marL="2743200" lvl="5" indent="-355600" algn="l">
              <a:lnSpc>
                <a:spcPct val="90000"/>
              </a:lnSpc>
              <a:spcBef>
                <a:spcPts val="500"/>
              </a:spcBef>
              <a:spcAft>
                <a:spcPts val="0"/>
              </a:spcAft>
              <a:buClr>
                <a:schemeClr val="dk1"/>
              </a:buClr>
              <a:buSzPts val="2000"/>
              <a:buChar char="•"/>
              <a:defRPr sz="2000"/>
            </a:lvl6pPr>
            <a:lvl7pPr marL="3200400" lvl="6" indent="-355600" algn="l">
              <a:lnSpc>
                <a:spcPct val="90000"/>
              </a:lnSpc>
              <a:spcBef>
                <a:spcPts val="500"/>
              </a:spcBef>
              <a:spcAft>
                <a:spcPts val="0"/>
              </a:spcAft>
              <a:buClr>
                <a:schemeClr val="dk1"/>
              </a:buClr>
              <a:buSzPts val="2000"/>
              <a:buChar char="•"/>
              <a:defRPr sz="2000"/>
            </a:lvl7pPr>
            <a:lvl8pPr marL="3657600" lvl="7" indent="-355600" algn="l">
              <a:lnSpc>
                <a:spcPct val="90000"/>
              </a:lnSpc>
              <a:spcBef>
                <a:spcPts val="500"/>
              </a:spcBef>
              <a:spcAft>
                <a:spcPts val="0"/>
              </a:spcAft>
              <a:buClr>
                <a:schemeClr val="dk1"/>
              </a:buClr>
              <a:buSzPts val="2000"/>
              <a:buChar char="•"/>
              <a:defRPr sz="2000"/>
            </a:lvl8pPr>
            <a:lvl9pPr marL="4114800" lvl="8" indent="-355600" algn="l">
              <a:lnSpc>
                <a:spcPct val="90000"/>
              </a:lnSpc>
              <a:spcBef>
                <a:spcPts val="500"/>
              </a:spcBef>
              <a:spcAft>
                <a:spcPts val="0"/>
              </a:spcAft>
              <a:buClr>
                <a:schemeClr val="dk1"/>
              </a:buClr>
              <a:buSzPts val="2000"/>
              <a:buChar char="•"/>
              <a:defRPr sz="2000"/>
            </a:lvl9pPr>
          </a:lstStyle>
          <a:p>
            <a:endParaRPr/>
          </a:p>
        </p:txBody>
      </p:sp>
      <p:sp>
        <p:nvSpPr>
          <p:cNvPr id="68" name="Google Shape;68;p18"/>
          <p:cNvSpPr txBox="1">
            <a:spLocks noGrp="1"/>
          </p:cNvSpPr>
          <p:nvPr>
            <p:ph type="body" idx="2"/>
          </p:nvPr>
        </p:nvSpPr>
        <p:spPr>
          <a:xfrm>
            <a:off x="839788" y="2057400"/>
            <a:ext cx="3932237"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69" name="Google Shape;69;p18"/>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0" name="Google Shape;70;p18"/>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1" name="Google Shape;71;p18"/>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72"/>
        <p:cNvGrpSpPr/>
        <p:nvPr/>
      </p:nvGrpSpPr>
      <p:grpSpPr>
        <a:xfrm>
          <a:off x="0" y="0"/>
          <a:ext cx="0" cy="0"/>
          <a:chOff x="0" y="0"/>
          <a:chExt cx="0" cy="0"/>
        </a:xfrm>
      </p:grpSpPr>
      <p:sp>
        <p:nvSpPr>
          <p:cNvPr id="73" name="Google Shape;73;p19"/>
          <p:cNvSpPr txBox="1">
            <a:spLocks noGrp="1"/>
          </p:cNvSpPr>
          <p:nvPr>
            <p:ph type="title"/>
          </p:nvPr>
        </p:nvSpPr>
        <p:spPr>
          <a:xfrm>
            <a:off x="839788" y="457200"/>
            <a:ext cx="3932237" cy="16002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3200"/>
              <a:buFont typeface="Calibri"/>
              <a:buNone/>
              <a:defRPr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4" name="Google Shape;74;p19"/>
          <p:cNvSpPr>
            <a:spLocks noGrp="1"/>
          </p:cNvSpPr>
          <p:nvPr>
            <p:ph type="pic" idx="2"/>
          </p:nvPr>
        </p:nvSpPr>
        <p:spPr>
          <a:xfrm>
            <a:off x="5183188" y="987425"/>
            <a:ext cx="6172200" cy="4873625"/>
          </a:xfrm>
          <a:prstGeom prst="rect">
            <a:avLst/>
          </a:prstGeom>
          <a:noFill/>
          <a:ln>
            <a:noFill/>
          </a:ln>
        </p:spPr>
      </p:sp>
      <p:sp>
        <p:nvSpPr>
          <p:cNvPr id="75" name="Google Shape;75;p19"/>
          <p:cNvSpPr txBox="1">
            <a:spLocks noGrp="1"/>
          </p:cNvSpPr>
          <p:nvPr>
            <p:ph type="body" idx="1"/>
          </p:nvPr>
        </p:nvSpPr>
        <p:spPr>
          <a:xfrm>
            <a:off x="839788" y="2057400"/>
            <a:ext cx="3932237"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76" name="Google Shape;76;p19"/>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7" name="Google Shape;77;p19"/>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8" name="Google Shape;78;p19"/>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79"/>
        <p:cNvGrpSpPr/>
        <p:nvPr/>
      </p:nvGrpSpPr>
      <p:grpSpPr>
        <a:xfrm>
          <a:off x="0" y="0"/>
          <a:ext cx="0" cy="0"/>
          <a:chOff x="0" y="0"/>
          <a:chExt cx="0" cy="0"/>
        </a:xfrm>
      </p:grpSpPr>
      <p:sp>
        <p:nvSpPr>
          <p:cNvPr id="80" name="Google Shape;80;p20"/>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81" name="Google Shape;81;p20"/>
          <p:cNvSpPr txBox="1">
            <a:spLocks noGrp="1"/>
          </p:cNvSpPr>
          <p:nvPr>
            <p:ph type="body" idx="1"/>
          </p:nvPr>
        </p:nvSpPr>
        <p:spPr>
          <a:xfrm rot="5400000">
            <a:off x="3920331" y="-1256506"/>
            <a:ext cx="4351338" cy="105156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82" name="Google Shape;82;p20"/>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83" name="Google Shape;83;p20"/>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84" name="Google Shape;84;p20"/>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85"/>
        <p:cNvGrpSpPr/>
        <p:nvPr/>
      </p:nvGrpSpPr>
      <p:grpSpPr>
        <a:xfrm>
          <a:off x="0" y="0"/>
          <a:ext cx="0" cy="0"/>
          <a:chOff x="0" y="0"/>
          <a:chExt cx="0" cy="0"/>
        </a:xfrm>
      </p:grpSpPr>
      <p:sp>
        <p:nvSpPr>
          <p:cNvPr id="86" name="Google Shape;86;p21"/>
          <p:cNvSpPr txBox="1">
            <a:spLocks noGrp="1"/>
          </p:cNvSpPr>
          <p:nvPr>
            <p:ph type="title"/>
          </p:nvPr>
        </p:nvSpPr>
        <p:spPr>
          <a:xfrm rot="5400000">
            <a:off x="7133431" y="1956594"/>
            <a:ext cx="5811838" cy="2628900"/>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87" name="Google Shape;87;p21"/>
          <p:cNvSpPr txBox="1">
            <a:spLocks noGrp="1"/>
          </p:cNvSpPr>
          <p:nvPr>
            <p:ph type="body" idx="1"/>
          </p:nvPr>
        </p:nvSpPr>
        <p:spPr>
          <a:xfrm rot="5400000">
            <a:off x="1799431" y="-596106"/>
            <a:ext cx="5811838" cy="77343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88" name="Google Shape;88;p21"/>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89" name="Google Shape;89;p21"/>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90" name="Google Shape;90;p21"/>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mp; Text - Green">
  <p:cSld name="Title &amp; Text - Green">
    <p:spTree>
      <p:nvGrpSpPr>
        <p:cNvPr id="1" name="Shape 16"/>
        <p:cNvGrpSpPr/>
        <p:nvPr/>
      </p:nvGrpSpPr>
      <p:grpSpPr>
        <a:xfrm>
          <a:off x="0" y="0"/>
          <a:ext cx="0" cy="0"/>
          <a:chOff x="0" y="0"/>
          <a:chExt cx="0" cy="0"/>
        </a:xfrm>
      </p:grpSpPr>
      <p:sp>
        <p:nvSpPr>
          <p:cNvPr id="17" name="Google Shape;17;p10"/>
          <p:cNvSpPr txBox="1">
            <a:spLocks noGrp="1"/>
          </p:cNvSpPr>
          <p:nvPr>
            <p:ph type="title"/>
          </p:nvPr>
        </p:nvSpPr>
        <p:spPr>
          <a:xfrm>
            <a:off x="656023"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accent4"/>
              </a:buClr>
              <a:buSzPts val="3600"/>
              <a:buFont typeface="Calibri"/>
              <a:buNone/>
              <a:defRPr sz="3600" b="1">
                <a:solidFill>
                  <a:schemeClr val="accent4"/>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cxnSp>
        <p:nvCxnSpPr>
          <p:cNvPr id="18" name="Google Shape;18;p10"/>
          <p:cNvCxnSpPr/>
          <p:nvPr/>
        </p:nvCxnSpPr>
        <p:spPr>
          <a:xfrm rot="10800000" flipH="1">
            <a:off x="656024" y="1635973"/>
            <a:ext cx="10820189" cy="33878"/>
          </a:xfrm>
          <a:prstGeom prst="straightConnector1">
            <a:avLst/>
          </a:prstGeom>
          <a:noFill/>
          <a:ln w="9525" cap="flat" cmpd="sng">
            <a:solidFill>
              <a:schemeClr val="accent4"/>
            </a:solidFill>
            <a:prstDash val="solid"/>
            <a:miter lim="800000"/>
            <a:headEnd type="none" w="sm" len="sm"/>
            <a:tailEnd type="none" w="sm" len="sm"/>
          </a:ln>
        </p:spPr>
      </p:cxnSp>
      <p:sp>
        <p:nvSpPr>
          <p:cNvPr id="19" name="Google Shape;19;p10"/>
          <p:cNvSpPr/>
          <p:nvPr/>
        </p:nvSpPr>
        <p:spPr>
          <a:xfrm>
            <a:off x="7858954" y="1589835"/>
            <a:ext cx="3617259" cy="92275"/>
          </a:xfrm>
          <a:prstGeom prst="rect">
            <a:avLst/>
          </a:prstGeom>
          <a:solidFill>
            <a:schemeClr val="accent4"/>
          </a:solidFill>
          <a:ln w="12700" cap="flat" cmpd="sng">
            <a:solidFill>
              <a:schemeClr val="accent4"/>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20" name="Google Shape;20;p10"/>
          <p:cNvSpPr txBox="1">
            <a:spLocks noGrp="1"/>
          </p:cNvSpPr>
          <p:nvPr>
            <p:ph type="body" idx="1"/>
          </p:nvPr>
        </p:nvSpPr>
        <p:spPr>
          <a:xfrm>
            <a:off x="656022" y="1971675"/>
            <a:ext cx="10820015" cy="428625"/>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accent2"/>
              </a:buClr>
              <a:buSzPts val="2800"/>
              <a:buNone/>
              <a:defRPr b="1">
                <a:solidFill>
                  <a:schemeClr val="accent2"/>
                </a:solidFill>
              </a:defRPr>
            </a:lvl1pPr>
            <a:lvl2pPr marL="914400" lvl="1" indent="-381000" algn="l">
              <a:lnSpc>
                <a:spcPct val="90000"/>
              </a:lnSpc>
              <a:spcBef>
                <a:spcPts val="500"/>
              </a:spcBef>
              <a:spcAft>
                <a:spcPts val="0"/>
              </a:spcAft>
              <a:buClr>
                <a:schemeClr val="accent2"/>
              </a:buClr>
              <a:buSzPts val="2400"/>
              <a:buChar char="•"/>
              <a:defRPr/>
            </a:lvl2pPr>
            <a:lvl3pPr marL="1371600" lvl="2" indent="-355600" algn="l">
              <a:lnSpc>
                <a:spcPct val="90000"/>
              </a:lnSpc>
              <a:spcBef>
                <a:spcPts val="500"/>
              </a:spcBef>
              <a:spcAft>
                <a:spcPts val="0"/>
              </a:spcAft>
              <a:buClr>
                <a:schemeClr val="accent2"/>
              </a:buClr>
              <a:buSzPts val="2000"/>
              <a:buChar char="•"/>
              <a:defRPr/>
            </a:lvl3pPr>
            <a:lvl4pPr marL="1828800" lvl="3" indent="-342900" algn="l">
              <a:lnSpc>
                <a:spcPct val="90000"/>
              </a:lnSpc>
              <a:spcBef>
                <a:spcPts val="500"/>
              </a:spcBef>
              <a:spcAft>
                <a:spcPts val="0"/>
              </a:spcAft>
              <a:buClr>
                <a:schemeClr val="accent2"/>
              </a:buClr>
              <a:buSzPts val="1800"/>
              <a:buChar char="•"/>
              <a:defRPr/>
            </a:lvl4pPr>
            <a:lvl5pPr marL="2286000" lvl="4" indent="-342900" algn="l">
              <a:lnSpc>
                <a:spcPct val="90000"/>
              </a:lnSpc>
              <a:spcBef>
                <a:spcPts val="500"/>
              </a:spcBef>
              <a:spcAft>
                <a:spcPts val="0"/>
              </a:spcAft>
              <a:buClr>
                <a:schemeClr val="accent2"/>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1" name="Google Shape;21;p10"/>
          <p:cNvSpPr txBox="1">
            <a:spLocks noGrp="1"/>
          </p:cNvSpPr>
          <p:nvPr>
            <p:ph type="body" idx="2"/>
          </p:nvPr>
        </p:nvSpPr>
        <p:spPr>
          <a:xfrm>
            <a:off x="656021" y="2614612"/>
            <a:ext cx="10820015" cy="3729037"/>
          </a:xfrm>
          <a:prstGeom prst="rect">
            <a:avLst/>
          </a:prstGeom>
          <a:noFill/>
          <a:ln>
            <a:noFill/>
          </a:ln>
        </p:spPr>
        <p:txBody>
          <a:bodyPr spcFirstLastPara="1" wrap="square" lIns="91425" tIns="45700" rIns="91425" bIns="45700" anchor="t" anchorCtr="0">
            <a:normAutofit/>
          </a:bodyPr>
          <a:lstStyle>
            <a:lvl1pPr marL="457200" lvl="0" indent="-406400" algn="l">
              <a:lnSpc>
                <a:spcPct val="90000"/>
              </a:lnSpc>
              <a:spcBef>
                <a:spcPts val="1000"/>
              </a:spcBef>
              <a:spcAft>
                <a:spcPts val="0"/>
              </a:spcAft>
              <a:buClr>
                <a:schemeClr val="accent2"/>
              </a:buClr>
              <a:buSzPts val="2800"/>
              <a:buChar char="•"/>
              <a:defRPr>
                <a:solidFill>
                  <a:schemeClr val="dk1"/>
                </a:solidFill>
              </a:defRPr>
            </a:lvl1pPr>
            <a:lvl2pPr marL="914400" lvl="1" indent="-381000" algn="l">
              <a:lnSpc>
                <a:spcPct val="90000"/>
              </a:lnSpc>
              <a:spcBef>
                <a:spcPts val="500"/>
              </a:spcBef>
              <a:spcAft>
                <a:spcPts val="0"/>
              </a:spcAft>
              <a:buClr>
                <a:schemeClr val="accent2"/>
              </a:buClr>
              <a:buSzPts val="2400"/>
              <a:buChar char="•"/>
              <a:defRPr>
                <a:solidFill>
                  <a:schemeClr val="dk1"/>
                </a:solidFill>
              </a:defRPr>
            </a:lvl2pPr>
            <a:lvl3pPr marL="1371600" lvl="2" indent="-355600" algn="l">
              <a:lnSpc>
                <a:spcPct val="90000"/>
              </a:lnSpc>
              <a:spcBef>
                <a:spcPts val="500"/>
              </a:spcBef>
              <a:spcAft>
                <a:spcPts val="0"/>
              </a:spcAft>
              <a:buClr>
                <a:schemeClr val="accent2"/>
              </a:buClr>
              <a:buSzPts val="2000"/>
              <a:buChar char="•"/>
              <a:defRPr>
                <a:solidFill>
                  <a:schemeClr val="dk1"/>
                </a:solidFill>
              </a:defRPr>
            </a:lvl3pPr>
            <a:lvl4pPr marL="1828800" lvl="3" indent="-342900" algn="l">
              <a:lnSpc>
                <a:spcPct val="90000"/>
              </a:lnSpc>
              <a:spcBef>
                <a:spcPts val="500"/>
              </a:spcBef>
              <a:spcAft>
                <a:spcPts val="0"/>
              </a:spcAft>
              <a:buClr>
                <a:schemeClr val="accent2"/>
              </a:buClr>
              <a:buSzPts val="1800"/>
              <a:buChar char="•"/>
              <a:defRPr>
                <a:solidFill>
                  <a:schemeClr val="dk1"/>
                </a:solidFill>
              </a:defRPr>
            </a:lvl4pPr>
            <a:lvl5pPr marL="2286000" lvl="4" indent="-342900" algn="l">
              <a:lnSpc>
                <a:spcPct val="90000"/>
              </a:lnSpc>
              <a:spcBef>
                <a:spcPts val="500"/>
              </a:spcBef>
              <a:spcAft>
                <a:spcPts val="0"/>
              </a:spcAft>
              <a:buClr>
                <a:schemeClr val="accent2"/>
              </a:buClr>
              <a:buSzPts val="1800"/>
              <a:buChar char="•"/>
              <a:defRPr>
                <a:solidFill>
                  <a:schemeClr val="dk1"/>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22"/>
        <p:cNvGrpSpPr/>
        <p:nvPr/>
      </p:nvGrpSpPr>
      <p:grpSpPr>
        <a:xfrm>
          <a:off x="0" y="0"/>
          <a:ext cx="0" cy="0"/>
          <a:chOff x="0" y="0"/>
          <a:chExt cx="0" cy="0"/>
        </a:xfrm>
      </p:grpSpPr>
      <p:sp>
        <p:nvSpPr>
          <p:cNvPr id="23" name="Google Shape;23;p11"/>
          <p:cNvSpPr txBox="1">
            <a:spLocks noGrp="1"/>
          </p:cNvSpPr>
          <p:nvPr>
            <p:ph type="ctrTitle"/>
          </p:nvPr>
        </p:nvSpPr>
        <p:spPr>
          <a:xfrm>
            <a:off x="1524000" y="1122363"/>
            <a:ext cx="9144000" cy="2387600"/>
          </a:xfrm>
          <a:prstGeom prst="rect">
            <a:avLst/>
          </a:prstGeom>
          <a:noFill/>
          <a:ln>
            <a:noFill/>
          </a:ln>
        </p:spPr>
        <p:txBody>
          <a:bodyPr spcFirstLastPara="1" wrap="square" lIns="91425" tIns="45700" rIns="91425" bIns="45700" anchor="b" anchorCtr="0">
            <a:normAutofit/>
          </a:bodyPr>
          <a:lstStyle>
            <a:lvl1pPr lvl="0" algn="ctr">
              <a:lnSpc>
                <a:spcPct val="90000"/>
              </a:lnSpc>
              <a:spcBef>
                <a:spcPts val="0"/>
              </a:spcBef>
              <a:spcAft>
                <a:spcPts val="0"/>
              </a:spcAft>
              <a:buClr>
                <a:schemeClr val="dk1"/>
              </a:buClr>
              <a:buSzPts val="6000"/>
              <a:buFont typeface="Calibri"/>
              <a:buNone/>
              <a:defRPr sz="60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4" name="Google Shape;24;p11"/>
          <p:cNvSpPr txBox="1">
            <a:spLocks noGrp="1"/>
          </p:cNvSpPr>
          <p:nvPr>
            <p:ph type="subTitle" idx="1"/>
          </p:nvPr>
        </p:nvSpPr>
        <p:spPr>
          <a:xfrm>
            <a:off x="1524000" y="3602038"/>
            <a:ext cx="9144000" cy="1655762"/>
          </a:xfrm>
          <a:prstGeom prst="rect">
            <a:avLst/>
          </a:prstGeom>
          <a:noFill/>
          <a:ln>
            <a:noFill/>
          </a:ln>
        </p:spPr>
        <p:txBody>
          <a:bodyPr spcFirstLastPara="1" wrap="square" lIns="91425" tIns="45700" rIns="91425" bIns="45700" anchor="t" anchorCtr="0">
            <a:normAutofit/>
          </a:bodyPr>
          <a:lstStyle>
            <a:lvl1pPr lvl="0" algn="ctr">
              <a:lnSpc>
                <a:spcPct val="90000"/>
              </a:lnSpc>
              <a:spcBef>
                <a:spcPts val="1000"/>
              </a:spcBef>
              <a:spcAft>
                <a:spcPts val="0"/>
              </a:spcAft>
              <a:buClr>
                <a:schemeClr val="dk1"/>
              </a:buClr>
              <a:buSzPts val="2400"/>
              <a:buNone/>
              <a:defRPr sz="2400"/>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
        <p:nvSpPr>
          <p:cNvPr id="25" name="Google Shape;25;p11"/>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6" name="Google Shape;26;p11"/>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7" name="Google Shape;27;p11"/>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28"/>
        <p:cNvGrpSpPr/>
        <p:nvPr/>
      </p:nvGrpSpPr>
      <p:grpSpPr>
        <a:xfrm>
          <a:off x="0" y="0"/>
          <a:ext cx="0" cy="0"/>
          <a:chOff x="0" y="0"/>
          <a:chExt cx="0" cy="0"/>
        </a:xfrm>
      </p:grpSpPr>
      <p:sp>
        <p:nvSpPr>
          <p:cNvPr id="29" name="Google Shape;29;p12"/>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0" name="Google Shape;30;p12"/>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1" name="Google Shape;31;p12"/>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2" name="Google Shape;32;p12"/>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3" name="Google Shape;33;p12"/>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34"/>
        <p:cNvGrpSpPr/>
        <p:nvPr/>
      </p:nvGrpSpPr>
      <p:grpSpPr>
        <a:xfrm>
          <a:off x="0" y="0"/>
          <a:ext cx="0" cy="0"/>
          <a:chOff x="0" y="0"/>
          <a:chExt cx="0" cy="0"/>
        </a:xfrm>
      </p:grpSpPr>
      <p:sp>
        <p:nvSpPr>
          <p:cNvPr id="35" name="Google Shape;35;p13"/>
          <p:cNvSpPr txBox="1">
            <a:spLocks noGrp="1"/>
          </p:cNvSpPr>
          <p:nvPr>
            <p:ph type="title"/>
          </p:nvPr>
        </p:nvSpPr>
        <p:spPr>
          <a:xfrm>
            <a:off x="831850" y="1709738"/>
            <a:ext cx="10515600" cy="2852737"/>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6000"/>
              <a:buFont typeface="Calibri"/>
              <a:buNone/>
              <a:defRPr sz="60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6" name="Google Shape;36;p13"/>
          <p:cNvSpPr txBox="1">
            <a:spLocks noGrp="1"/>
          </p:cNvSpPr>
          <p:nvPr>
            <p:ph type="body" idx="1"/>
          </p:nvPr>
        </p:nvSpPr>
        <p:spPr>
          <a:xfrm>
            <a:off x="831850" y="4589463"/>
            <a:ext cx="10515600" cy="1500187"/>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rgbClr val="888888"/>
              </a:buClr>
              <a:buSzPts val="2400"/>
              <a:buNone/>
              <a:defRPr sz="2400">
                <a:solidFill>
                  <a:srgbClr val="888888"/>
                </a:solidFill>
              </a:defRPr>
            </a:lvl1pPr>
            <a:lvl2pPr marL="914400" lvl="1" indent="-228600" algn="l">
              <a:lnSpc>
                <a:spcPct val="90000"/>
              </a:lnSpc>
              <a:spcBef>
                <a:spcPts val="500"/>
              </a:spcBef>
              <a:spcAft>
                <a:spcPts val="0"/>
              </a:spcAft>
              <a:buClr>
                <a:srgbClr val="888888"/>
              </a:buClr>
              <a:buSzPts val="2000"/>
              <a:buNone/>
              <a:defRPr sz="2000">
                <a:solidFill>
                  <a:srgbClr val="888888"/>
                </a:solidFill>
              </a:defRPr>
            </a:lvl2pPr>
            <a:lvl3pPr marL="1371600" lvl="2" indent="-228600" algn="l">
              <a:lnSpc>
                <a:spcPct val="90000"/>
              </a:lnSpc>
              <a:spcBef>
                <a:spcPts val="500"/>
              </a:spcBef>
              <a:spcAft>
                <a:spcPts val="0"/>
              </a:spcAft>
              <a:buClr>
                <a:srgbClr val="888888"/>
              </a:buClr>
              <a:buSzPts val="1800"/>
              <a:buNone/>
              <a:defRPr sz="1800">
                <a:solidFill>
                  <a:srgbClr val="888888"/>
                </a:solidFill>
              </a:defRPr>
            </a:lvl3pPr>
            <a:lvl4pPr marL="1828800" lvl="3" indent="-228600" algn="l">
              <a:lnSpc>
                <a:spcPct val="90000"/>
              </a:lnSpc>
              <a:spcBef>
                <a:spcPts val="500"/>
              </a:spcBef>
              <a:spcAft>
                <a:spcPts val="0"/>
              </a:spcAft>
              <a:buClr>
                <a:srgbClr val="888888"/>
              </a:buClr>
              <a:buSzPts val="1600"/>
              <a:buNone/>
              <a:defRPr sz="1600">
                <a:solidFill>
                  <a:srgbClr val="888888"/>
                </a:solidFill>
              </a:defRPr>
            </a:lvl4pPr>
            <a:lvl5pPr marL="2286000" lvl="4" indent="-228600" algn="l">
              <a:lnSpc>
                <a:spcPct val="90000"/>
              </a:lnSpc>
              <a:spcBef>
                <a:spcPts val="500"/>
              </a:spcBef>
              <a:spcAft>
                <a:spcPts val="0"/>
              </a:spcAft>
              <a:buClr>
                <a:srgbClr val="888888"/>
              </a:buClr>
              <a:buSzPts val="1600"/>
              <a:buNone/>
              <a:defRPr sz="1600">
                <a:solidFill>
                  <a:srgbClr val="888888"/>
                </a:solidFill>
              </a:defRPr>
            </a:lvl5pPr>
            <a:lvl6pPr marL="2743200" lvl="5" indent="-228600" algn="l">
              <a:lnSpc>
                <a:spcPct val="90000"/>
              </a:lnSpc>
              <a:spcBef>
                <a:spcPts val="500"/>
              </a:spcBef>
              <a:spcAft>
                <a:spcPts val="0"/>
              </a:spcAft>
              <a:buClr>
                <a:srgbClr val="888888"/>
              </a:buClr>
              <a:buSzPts val="1600"/>
              <a:buNone/>
              <a:defRPr sz="1600">
                <a:solidFill>
                  <a:srgbClr val="888888"/>
                </a:solidFill>
              </a:defRPr>
            </a:lvl6pPr>
            <a:lvl7pPr marL="3200400" lvl="6" indent="-228600" algn="l">
              <a:lnSpc>
                <a:spcPct val="90000"/>
              </a:lnSpc>
              <a:spcBef>
                <a:spcPts val="500"/>
              </a:spcBef>
              <a:spcAft>
                <a:spcPts val="0"/>
              </a:spcAft>
              <a:buClr>
                <a:srgbClr val="888888"/>
              </a:buClr>
              <a:buSzPts val="1600"/>
              <a:buNone/>
              <a:defRPr sz="1600">
                <a:solidFill>
                  <a:srgbClr val="888888"/>
                </a:solidFill>
              </a:defRPr>
            </a:lvl7pPr>
            <a:lvl8pPr marL="3657600" lvl="7" indent="-228600" algn="l">
              <a:lnSpc>
                <a:spcPct val="90000"/>
              </a:lnSpc>
              <a:spcBef>
                <a:spcPts val="500"/>
              </a:spcBef>
              <a:spcAft>
                <a:spcPts val="0"/>
              </a:spcAft>
              <a:buClr>
                <a:srgbClr val="888888"/>
              </a:buClr>
              <a:buSzPts val="1600"/>
              <a:buNone/>
              <a:defRPr sz="1600">
                <a:solidFill>
                  <a:srgbClr val="888888"/>
                </a:solidFill>
              </a:defRPr>
            </a:lvl8pPr>
            <a:lvl9pPr marL="4114800" lvl="8" indent="-228600" algn="l">
              <a:lnSpc>
                <a:spcPct val="90000"/>
              </a:lnSpc>
              <a:spcBef>
                <a:spcPts val="500"/>
              </a:spcBef>
              <a:spcAft>
                <a:spcPts val="0"/>
              </a:spcAft>
              <a:buClr>
                <a:srgbClr val="888888"/>
              </a:buClr>
              <a:buSzPts val="1600"/>
              <a:buNone/>
              <a:defRPr sz="1600">
                <a:solidFill>
                  <a:srgbClr val="888888"/>
                </a:solidFill>
              </a:defRPr>
            </a:lvl9pPr>
          </a:lstStyle>
          <a:p>
            <a:endParaRPr/>
          </a:p>
        </p:txBody>
      </p:sp>
      <p:sp>
        <p:nvSpPr>
          <p:cNvPr id="37" name="Google Shape;37;p13"/>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8" name="Google Shape;38;p13"/>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9" name="Google Shape;39;p13"/>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40"/>
        <p:cNvGrpSpPr/>
        <p:nvPr/>
      </p:nvGrpSpPr>
      <p:grpSpPr>
        <a:xfrm>
          <a:off x="0" y="0"/>
          <a:ext cx="0" cy="0"/>
          <a:chOff x="0" y="0"/>
          <a:chExt cx="0" cy="0"/>
        </a:xfrm>
      </p:grpSpPr>
      <p:sp>
        <p:nvSpPr>
          <p:cNvPr id="41" name="Google Shape;41;p14"/>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2" name="Google Shape;42;p14"/>
          <p:cNvSpPr txBox="1">
            <a:spLocks noGrp="1"/>
          </p:cNvSpPr>
          <p:nvPr>
            <p:ph type="body" idx="1"/>
          </p:nvPr>
        </p:nvSpPr>
        <p:spPr>
          <a:xfrm>
            <a:off x="838200" y="1825625"/>
            <a:ext cx="51816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3" name="Google Shape;43;p14"/>
          <p:cNvSpPr txBox="1">
            <a:spLocks noGrp="1"/>
          </p:cNvSpPr>
          <p:nvPr>
            <p:ph type="body" idx="2"/>
          </p:nvPr>
        </p:nvSpPr>
        <p:spPr>
          <a:xfrm>
            <a:off x="6172200" y="1825625"/>
            <a:ext cx="51816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4" name="Google Shape;44;p14"/>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5" name="Google Shape;45;p14"/>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6" name="Google Shape;46;p14"/>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47"/>
        <p:cNvGrpSpPr/>
        <p:nvPr/>
      </p:nvGrpSpPr>
      <p:grpSpPr>
        <a:xfrm>
          <a:off x="0" y="0"/>
          <a:ext cx="0" cy="0"/>
          <a:chOff x="0" y="0"/>
          <a:chExt cx="0" cy="0"/>
        </a:xfrm>
      </p:grpSpPr>
      <p:sp>
        <p:nvSpPr>
          <p:cNvPr id="48" name="Google Shape;48;p15"/>
          <p:cNvSpPr txBox="1">
            <a:spLocks noGrp="1"/>
          </p:cNvSpPr>
          <p:nvPr>
            <p:ph type="title"/>
          </p:nvPr>
        </p:nvSpPr>
        <p:spPr>
          <a:xfrm>
            <a:off x="839788"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9" name="Google Shape;49;p15"/>
          <p:cNvSpPr txBox="1">
            <a:spLocks noGrp="1"/>
          </p:cNvSpPr>
          <p:nvPr>
            <p:ph type="body" idx="1"/>
          </p:nvPr>
        </p:nvSpPr>
        <p:spPr>
          <a:xfrm>
            <a:off x="839788" y="1681163"/>
            <a:ext cx="5157787" cy="823912"/>
          </a:xfrm>
          <a:prstGeom prst="rect">
            <a:avLst/>
          </a:prstGeom>
          <a:noFill/>
          <a:ln>
            <a:noFill/>
          </a:ln>
        </p:spPr>
        <p:txBody>
          <a:bodyPr spcFirstLastPara="1" wrap="square" lIns="91425" tIns="45700" rIns="91425" bIns="45700" anchor="b" anchorCtr="0">
            <a:normAutofit/>
          </a:bodyPr>
          <a:lstStyle>
            <a:lvl1pPr marL="457200" lvl="0" indent="-228600" algn="l">
              <a:lnSpc>
                <a:spcPct val="90000"/>
              </a:lnSpc>
              <a:spcBef>
                <a:spcPts val="1000"/>
              </a:spcBef>
              <a:spcAft>
                <a:spcPts val="0"/>
              </a:spcAft>
              <a:buClr>
                <a:schemeClr val="dk1"/>
              </a:buClr>
              <a:buSzPts val="2400"/>
              <a:buNone/>
              <a:defRPr sz="2400" b="1"/>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50" name="Google Shape;50;p15"/>
          <p:cNvSpPr txBox="1">
            <a:spLocks noGrp="1"/>
          </p:cNvSpPr>
          <p:nvPr>
            <p:ph type="body" idx="2"/>
          </p:nvPr>
        </p:nvSpPr>
        <p:spPr>
          <a:xfrm>
            <a:off x="839788" y="2505075"/>
            <a:ext cx="5157787" cy="368458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51" name="Google Shape;51;p15"/>
          <p:cNvSpPr txBox="1">
            <a:spLocks noGrp="1"/>
          </p:cNvSpPr>
          <p:nvPr>
            <p:ph type="body" idx="3"/>
          </p:nvPr>
        </p:nvSpPr>
        <p:spPr>
          <a:xfrm>
            <a:off x="6172200" y="1681163"/>
            <a:ext cx="5183188" cy="823912"/>
          </a:xfrm>
          <a:prstGeom prst="rect">
            <a:avLst/>
          </a:prstGeom>
          <a:noFill/>
          <a:ln>
            <a:noFill/>
          </a:ln>
        </p:spPr>
        <p:txBody>
          <a:bodyPr spcFirstLastPara="1" wrap="square" lIns="91425" tIns="45700" rIns="91425" bIns="45700" anchor="b" anchorCtr="0">
            <a:normAutofit/>
          </a:bodyPr>
          <a:lstStyle>
            <a:lvl1pPr marL="457200" lvl="0" indent="-228600" algn="l">
              <a:lnSpc>
                <a:spcPct val="90000"/>
              </a:lnSpc>
              <a:spcBef>
                <a:spcPts val="1000"/>
              </a:spcBef>
              <a:spcAft>
                <a:spcPts val="0"/>
              </a:spcAft>
              <a:buClr>
                <a:schemeClr val="dk1"/>
              </a:buClr>
              <a:buSzPts val="2400"/>
              <a:buNone/>
              <a:defRPr sz="2400" b="1"/>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52" name="Google Shape;52;p15"/>
          <p:cNvSpPr txBox="1">
            <a:spLocks noGrp="1"/>
          </p:cNvSpPr>
          <p:nvPr>
            <p:ph type="body" idx="4"/>
          </p:nvPr>
        </p:nvSpPr>
        <p:spPr>
          <a:xfrm>
            <a:off x="6172200" y="2505075"/>
            <a:ext cx="5183188" cy="368458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53" name="Google Shape;53;p15"/>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4" name="Google Shape;54;p15"/>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5" name="Google Shape;55;p15"/>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56"/>
        <p:cNvGrpSpPr/>
        <p:nvPr/>
      </p:nvGrpSpPr>
      <p:grpSpPr>
        <a:xfrm>
          <a:off x="0" y="0"/>
          <a:ext cx="0" cy="0"/>
          <a:chOff x="0" y="0"/>
          <a:chExt cx="0" cy="0"/>
        </a:xfrm>
      </p:grpSpPr>
      <p:sp>
        <p:nvSpPr>
          <p:cNvPr id="57" name="Google Shape;57;p16"/>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8" name="Google Shape;58;p16"/>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9" name="Google Shape;59;p16"/>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0" name="Google Shape;60;p16"/>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61"/>
        <p:cNvGrpSpPr/>
        <p:nvPr/>
      </p:nvGrpSpPr>
      <p:grpSpPr>
        <a:xfrm>
          <a:off x="0" y="0"/>
          <a:ext cx="0" cy="0"/>
          <a:chOff x="0" y="0"/>
          <a:chExt cx="0" cy="0"/>
        </a:xfrm>
      </p:grpSpPr>
      <p:sp>
        <p:nvSpPr>
          <p:cNvPr id="62" name="Google Shape;62;p17"/>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3" name="Google Shape;63;p17"/>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4" name="Google Shape;64;p17"/>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Google Shape;6;p8"/>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7" name="Google Shape;7;p8"/>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8" name="Google Shape;8;p8"/>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9" name="Google Shape;9;p8"/>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marR="0" lvl="0" algn="ctr"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10" name="Google Shape;10;p8"/>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GB"/>
              <a:t>‹#›</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94"/>
        <p:cNvGrpSpPr/>
        <p:nvPr/>
      </p:nvGrpSpPr>
      <p:grpSpPr>
        <a:xfrm>
          <a:off x="0" y="0"/>
          <a:ext cx="0" cy="0"/>
          <a:chOff x="0" y="0"/>
          <a:chExt cx="0" cy="0"/>
        </a:xfrm>
      </p:grpSpPr>
      <p:sp>
        <p:nvSpPr>
          <p:cNvPr id="95" name="Google Shape;95;p1"/>
          <p:cNvSpPr txBox="1">
            <a:spLocks noGrp="1"/>
          </p:cNvSpPr>
          <p:nvPr>
            <p:ph type="body" idx="1"/>
          </p:nvPr>
        </p:nvSpPr>
        <p:spPr>
          <a:xfrm>
            <a:off x="1754188" y="1068637"/>
            <a:ext cx="9276995" cy="1455737"/>
          </a:xfrm>
          <a:prstGeom prst="rect">
            <a:avLst/>
          </a:prstGeom>
          <a:noFill/>
          <a:ln>
            <a:noFill/>
          </a:ln>
        </p:spPr>
        <p:txBody>
          <a:bodyPr spcFirstLastPara="1" wrap="square" lIns="91425" tIns="45700" rIns="91425" bIns="45700" anchor="t" anchorCtr="0">
            <a:normAutofit/>
          </a:bodyPr>
          <a:lstStyle/>
          <a:p>
            <a:pPr marL="0" lvl="0" indent="0" algn="ctr" rtl="0">
              <a:lnSpc>
                <a:spcPct val="90000"/>
              </a:lnSpc>
              <a:spcBef>
                <a:spcPts val="0"/>
              </a:spcBef>
              <a:spcAft>
                <a:spcPts val="0"/>
              </a:spcAft>
              <a:buClr>
                <a:schemeClr val="lt1"/>
              </a:buClr>
              <a:buSzPts val="2800"/>
              <a:buNone/>
            </a:pPr>
            <a:r>
              <a:rPr lang="en-GB"/>
              <a:t>Formation des Formateurs sur les ENAS </a:t>
            </a:r>
            <a:endParaRPr/>
          </a:p>
          <a:p>
            <a:pPr marL="0" lvl="0" indent="0" algn="ctr" rtl="0">
              <a:lnSpc>
                <a:spcPct val="90000"/>
              </a:lnSpc>
              <a:spcBef>
                <a:spcPts val="1000"/>
              </a:spcBef>
              <a:spcAft>
                <a:spcPts val="0"/>
              </a:spcAft>
              <a:buClr>
                <a:schemeClr val="lt1"/>
              </a:buClr>
              <a:buSzPts val="2800"/>
              <a:buNone/>
            </a:pPr>
            <a:r>
              <a:rPr lang="en-GB"/>
              <a:t>Module 1.4 – Préparation dans les Programmes des ENAS</a:t>
            </a:r>
            <a:endParaRPr/>
          </a:p>
        </p:txBody>
      </p:sp>
      <p:sp>
        <p:nvSpPr>
          <p:cNvPr id="96" name="Google Shape;96;p1"/>
          <p:cNvSpPr txBox="1">
            <a:spLocks noGrp="1"/>
          </p:cNvSpPr>
          <p:nvPr>
            <p:ph type="body" idx="2"/>
          </p:nvPr>
        </p:nvSpPr>
        <p:spPr>
          <a:xfrm>
            <a:off x="1754188" y="2965422"/>
            <a:ext cx="8683625" cy="2665832"/>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lt1"/>
              </a:buClr>
              <a:buSzPts val="1800"/>
              <a:buNone/>
            </a:pPr>
            <a:r>
              <a:rPr lang="en-GB" sz="1800" b="0" i="1" u="none" strike="noStrike">
                <a:latin typeface="Calibri"/>
                <a:ea typeface="Calibri"/>
                <a:cs typeface="Calibri"/>
                <a:sym typeface="Calibri"/>
              </a:rPr>
              <a:t>A la fin de la session, les participants seront en mesure:</a:t>
            </a:r>
            <a:endParaRPr sz="1600" b="0" i="1"/>
          </a:p>
          <a:p>
            <a:pPr marL="0" lvl="0" indent="0" algn="l" rtl="0">
              <a:lnSpc>
                <a:spcPct val="90000"/>
              </a:lnSpc>
              <a:spcBef>
                <a:spcPts val="0"/>
              </a:spcBef>
              <a:spcAft>
                <a:spcPts val="0"/>
              </a:spcAft>
              <a:buClr>
                <a:schemeClr val="lt1"/>
              </a:buClr>
              <a:buSzPts val="1600"/>
              <a:buNone/>
            </a:pPr>
            <a:endParaRPr sz="1600" i="0" u="none" strike="noStrike">
              <a:latin typeface="Calibri"/>
              <a:ea typeface="Calibri"/>
              <a:cs typeface="Calibri"/>
              <a:sym typeface="Calibri"/>
            </a:endParaRPr>
          </a:p>
          <a:p>
            <a:pPr marL="285750" lvl="0" indent="-285750" algn="l" rtl="0">
              <a:lnSpc>
                <a:spcPct val="90000"/>
              </a:lnSpc>
              <a:spcBef>
                <a:spcPts val="0"/>
              </a:spcBef>
              <a:spcAft>
                <a:spcPts val="0"/>
              </a:spcAft>
              <a:buClr>
                <a:schemeClr val="lt1"/>
              </a:buClr>
              <a:buSzPts val="1800"/>
              <a:buFont typeface="Noto Sans Symbols"/>
              <a:buChar char="✔"/>
            </a:pPr>
            <a:r>
              <a:rPr lang="en-GB" sz="1800">
                <a:latin typeface="Calibri"/>
                <a:ea typeface="Calibri"/>
                <a:cs typeface="Calibri"/>
                <a:sym typeface="Calibri"/>
              </a:rPr>
              <a:t>D’i</a:t>
            </a:r>
            <a:r>
              <a:rPr lang="en-GB" sz="1800" b="0" i="0" u="none" strike="noStrike">
                <a:latin typeface="Calibri"/>
                <a:ea typeface="Calibri"/>
                <a:cs typeface="Calibri"/>
                <a:sym typeface="Calibri"/>
              </a:rPr>
              <a:t>dentifier les besoins en financement et en ressources pour les activités des ENAS</a:t>
            </a:r>
            <a:endParaRPr/>
          </a:p>
          <a:p>
            <a:pPr marL="285750" lvl="0" indent="-171450" algn="l" rtl="0">
              <a:lnSpc>
                <a:spcPct val="90000"/>
              </a:lnSpc>
              <a:spcBef>
                <a:spcPts val="0"/>
              </a:spcBef>
              <a:spcAft>
                <a:spcPts val="0"/>
              </a:spcAft>
              <a:buClr>
                <a:schemeClr val="lt1"/>
              </a:buClr>
              <a:buSzPts val="1800"/>
              <a:buFont typeface="Noto Sans Symbols"/>
              <a:buNone/>
            </a:pPr>
            <a:endParaRPr sz="1800" b="0" i="0" u="none" strike="noStrike">
              <a:latin typeface="Calibri"/>
              <a:ea typeface="Calibri"/>
              <a:cs typeface="Calibri"/>
              <a:sym typeface="Calibri"/>
            </a:endParaRPr>
          </a:p>
          <a:p>
            <a:pPr marL="285750" lvl="0" indent="-285750" algn="l" rtl="0">
              <a:lnSpc>
                <a:spcPct val="90000"/>
              </a:lnSpc>
              <a:spcBef>
                <a:spcPts val="0"/>
              </a:spcBef>
              <a:spcAft>
                <a:spcPts val="0"/>
              </a:spcAft>
              <a:buClr>
                <a:schemeClr val="lt1"/>
              </a:buClr>
              <a:buSzPts val="1800"/>
              <a:buFont typeface="Noto Sans Symbols"/>
              <a:buChar char="✔"/>
            </a:pPr>
            <a:r>
              <a:rPr lang="en-GB" sz="1800" b="0" i="0" u="none" strike="noStrike">
                <a:latin typeface="Calibri"/>
                <a:ea typeface="Calibri"/>
                <a:cs typeface="Calibri"/>
                <a:sym typeface="Calibri"/>
              </a:rPr>
              <a:t>De décrire les mesures de préparation à prendre au niveau du projet pour répondre à la séparation</a:t>
            </a:r>
            <a:endParaRPr/>
          </a:p>
          <a:p>
            <a:pPr marL="285750" lvl="0" indent="-171450" algn="l" rtl="0">
              <a:lnSpc>
                <a:spcPct val="90000"/>
              </a:lnSpc>
              <a:spcBef>
                <a:spcPts val="0"/>
              </a:spcBef>
              <a:spcAft>
                <a:spcPts val="0"/>
              </a:spcAft>
              <a:buClr>
                <a:schemeClr val="lt1"/>
              </a:buClr>
              <a:buSzPts val="1800"/>
              <a:buFont typeface="Noto Sans Symbols"/>
              <a:buNone/>
            </a:pPr>
            <a:endParaRPr sz="1800" b="0" i="0" u="none" strike="noStrike">
              <a:latin typeface="Calibri"/>
              <a:ea typeface="Calibri"/>
              <a:cs typeface="Calibri"/>
              <a:sym typeface="Calibri"/>
            </a:endParaRPr>
          </a:p>
          <a:p>
            <a:pPr marL="285750" lvl="0" indent="-285750" algn="l" rtl="0">
              <a:lnSpc>
                <a:spcPct val="90000"/>
              </a:lnSpc>
              <a:spcBef>
                <a:spcPts val="0"/>
              </a:spcBef>
              <a:spcAft>
                <a:spcPts val="0"/>
              </a:spcAft>
              <a:buClr>
                <a:schemeClr val="lt1"/>
              </a:buClr>
              <a:buSzPts val="1800"/>
              <a:buFont typeface="Noto Sans Symbols"/>
              <a:buChar char="✔"/>
            </a:pPr>
            <a:r>
              <a:rPr lang="en-GB" sz="1800">
                <a:latin typeface="Calibri"/>
                <a:ea typeface="Calibri"/>
                <a:cs typeface="Calibri"/>
                <a:sym typeface="Calibri"/>
              </a:rPr>
              <a:t>De p</a:t>
            </a:r>
            <a:r>
              <a:rPr lang="en-GB" sz="1800" b="0" i="0" u="none" strike="noStrike">
                <a:latin typeface="Calibri"/>
                <a:ea typeface="Calibri"/>
                <a:cs typeface="Calibri"/>
                <a:sym typeface="Calibri"/>
              </a:rPr>
              <a:t>roposer des moyens de travailler avec d'autres secteurs pour incorporer la prévention de la séparation dans le travail sectoriel</a:t>
            </a:r>
            <a:br>
              <a:rPr lang="en-GB" sz="1800" b="0" i="0" u="none" strike="noStrike">
                <a:latin typeface="Calibri"/>
                <a:ea typeface="Calibri"/>
                <a:cs typeface="Calibri"/>
                <a:sym typeface="Calibri"/>
              </a:rPr>
            </a:br>
            <a:endParaRPr sz="1800" b="0" i="0" u="none" strike="noStrike">
              <a:latin typeface="Calibri"/>
              <a:ea typeface="Calibri"/>
              <a:cs typeface="Calibri"/>
              <a:sym typeface="Calibri"/>
            </a:endParaRPr>
          </a:p>
        </p:txBody>
      </p:sp>
      <p:pic>
        <p:nvPicPr>
          <p:cNvPr id="3" name="Picture 2" descr="A black background with white text&#10;&#10;AI-generated content may be incorrect.">
            <a:extLst>
              <a:ext uri="{FF2B5EF4-FFF2-40B4-BE49-F238E27FC236}">
                <a16:creationId xmlns:a16="http://schemas.microsoft.com/office/drawing/2014/main" id="{7F39F0EF-7925-9683-8F23-7670680A3A3E}"/>
              </a:ext>
            </a:extLst>
          </p:cNvPr>
          <p:cNvPicPr>
            <a:picLocks noChangeAspect="1"/>
          </p:cNvPicPr>
          <p:nvPr/>
        </p:nvPicPr>
        <p:blipFill>
          <a:blip r:embed="rId3"/>
          <a:stretch>
            <a:fillRect/>
          </a:stretch>
        </p:blipFill>
        <p:spPr>
          <a:xfrm>
            <a:off x="8614047" y="5425869"/>
            <a:ext cx="3403781" cy="1292865"/>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01"/>
        <p:cNvGrpSpPr/>
        <p:nvPr/>
      </p:nvGrpSpPr>
      <p:grpSpPr>
        <a:xfrm>
          <a:off x="0" y="0"/>
          <a:ext cx="0" cy="0"/>
          <a:chOff x="0" y="0"/>
          <a:chExt cx="0" cy="0"/>
        </a:xfrm>
      </p:grpSpPr>
      <p:sp>
        <p:nvSpPr>
          <p:cNvPr id="102" name="Google Shape;102;p2"/>
          <p:cNvSpPr txBox="1">
            <a:spLocks noGrp="1"/>
          </p:cNvSpPr>
          <p:nvPr>
            <p:ph type="title"/>
          </p:nvPr>
        </p:nvSpPr>
        <p:spPr>
          <a:xfrm>
            <a:off x="250825" y="931525"/>
            <a:ext cx="10811400" cy="720600"/>
          </a:xfrm>
          <a:prstGeom prst="rect">
            <a:avLst/>
          </a:prstGeom>
          <a:noFill/>
          <a:ln>
            <a:noFill/>
          </a:ln>
        </p:spPr>
        <p:txBody>
          <a:bodyPr spcFirstLastPara="1" wrap="square" lIns="91425" tIns="45700" rIns="91425" bIns="45700" anchor="ctr" anchorCtr="0">
            <a:normAutofit fontScale="90000"/>
          </a:bodyPr>
          <a:lstStyle/>
          <a:p>
            <a:pPr marL="0" lvl="0" indent="0" algn="l" rtl="0">
              <a:lnSpc>
                <a:spcPct val="90000"/>
              </a:lnSpc>
              <a:spcBef>
                <a:spcPts val="0"/>
              </a:spcBef>
              <a:spcAft>
                <a:spcPts val="0"/>
              </a:spcAft>
              <a:buClr>
                <a:srgbClr val="95CD7A"/>
              </a:buClr>
              <a:buSzPct val="111111"/>
              <a:buFont typeface="Helvetica Neue"/>
              <a:buNone/>
            </a:pPr>
            <a:r>
              <a:rPr lang="en-GB">
                <a:solidFill>
                  <a:srgbClr val="95CD7A"/>
                </a:solidFill>
                <a:latin typeface="Helvetica Neue"/>
                <a:ea typeface="Helvetica Neue"/>
                <a:cs typeface="Helvetica Neue"/>
                <a:sym typeface="Helvetica Neue"/>
              </a:rPr>
              <a:t>Cartographie des capacités de réponse aux ENAS</a:t>
            </a:r>
            <a:endParaRPr/>
          </a:p>
        </p:txBody>
      </p:sp>
      <p:sp>
        <p:nvSpPr>
          <p:cNvPr id="103" name="Google Shape;103;p2"/>
          <p:cNvSpPr txBox="1"/>
          <p:nvPr/>
        </p:nvSpPr>
        <p:spPr>
          <a:xfrm>
            <a:off x="251520" y="1978878"/>
            <a:ext cx="10811432" cy="4392612"/>
          </a:xfrm>
          <a:prstGeom prst="rect">
            <a:avLst/>
          </a:prstGeom>
          <a:noFill/>
          <a:ln>
            <a:noFill/>
          </a:ln>
        </p:spPr>
        <p:txBody>
          <a:bodyPr spcFirstLastPara="1" wrap="square" lIns="91425" tIns="45700" rIns="91425" bIns="45700" anchor="t" anchorCtr="0">
            <a:noAutofit/>
          </a:bodyPr>
          <a:lstStyle/>
          <a:p>
            <a:pPr marL="0" marR="0" lvl="0" indent="0" algn="l" rtl="0">
              <a:lnSpc>
                <a:spcPct val="90000"/>
              </a:lnSpc>
              <a:spcBef>
                <a:spcPts val="0"/>
              </a:spcBef>
              <a:spcAft>
                <a:spcPts val="0"/>
              </a:spcAft>
              <a:buClr>
                <a:srgbClr val="2F5496"/>
              </a:buClr>
              <a:buSzPts val="2200"/>
              <a:buFont typeface="Arial"/>
              <a:buNone/>
            </a:pPr>
            <a:r>
              <a:rPr lang="en-GB" sz="2200" b="0" i="0" u="none" strike="noStrike" cap="none">
                <a:solidFill>
                  <a:srgbClr val="0489C5"/>
                </a:solidFill>
                <a:latin typeface="Calibri"/>
                <a:ea typeface="Calibri"/>
                <a:cs typeface="Calibri"/>
                <a:sym typeface="Calibri"/>
              </a:rPr>
              <a:t>Les </a:t>
            </a:r>
            <a:r>
              <a:rPr lang="en-GB" sz="2200">
                <a:solidFill>
                  <a:srgbClr val="0489C5"/>
                </a:solidFill>
                <a:latin typeface="Calibri"/>
                <a:ea typeface="Calibri"/>
                <a:cs typeface="Calibri"/>
                <a:sym typeface="Calibri"/>
              </a:rPr>
              <a:t>Capacités</a:t>
            </a:r>
            <a:r>
              <a:rPr lang="en-GB" sz="2200" b="0" i="0" u="none" strike="noStrike" cap="none">
                <a:solidFill>
                  <a:srgbClr val="0489C5"/>
                </a:solidFill>
                <a:latin typeface="Calibri"/>
                <a:ea typeface="Calibri"/>
                <a:cs typeface="Calibri"/>
                <a:sym typeface="Calibri"/>
              </a:rPr>
              <a:t> existent </a:t>
            </a:r>
            <a:r>
              <a:rPr lang="en-GB" sz="2200" b="0" i="0" u="none" strike="noStrike" cap="none">
                <a:solidFill>
                  <a:srgbClr val="595959"/>
                </a:solidFill>
                <a:latin typeface="Calibri"/>
                <a:ea typeface="Calibri"/>
                <a:cs typeface="Calibri"/>
                <a:sym typeface="Calibri"/>
              </a:rPr>
              <a:t>au niveau des ménages, des communautés, des districts ou des régions, au sein du gouvernement central ou des pays voisins ou de la communauté internationale, au sein d'organisations et de réseaux plus larges d'acteurs et d'organisations, y compris dans les secteurs public et privé.</a:t>
            </a:r>
            <a:endParaRPr sz="1400" b="0" i="0" u="none" strike="noStrike" cap="none">
              <a:solidFill>
                <a:srgbClr val="595959"/>
              </a:solidFill>
              <a:latin typeface="Calibri"/>
              <a:ea typeface="Calibri"/>
              <a:cs typeface="Calibri"/>
              <a:sym typeface="Calibri"/>
            </a:endParaRPr>
          </a:p>
          <a:p>
            <a:pPr marL="0" marR="0" lvl="0" indent="0" algn="l" rtl="0">
              <a:lnSpc>
                <a:spcPct val="90000"/>
              </a:lnSpc>
              <a:spcBef>
                <a:spcPts val="1000"/>
              </a:spcBef>
              <a:spcAft>
                <a:spcPts val="0"/>
              </a:spcAft>
              <a:buClr>
                <a:schemeClr val="dk1"/>
              </a:buClr>
              <a:buSzPts val="2200"/>
              <a:buFont typeface="Arial"/>
              <a:buNone/>
            </a:pPr>
            <a:endParaRPr sz="2200" b="0" i="0" u="none" strike="noStrike" cap="none">
              <a:solidFill>
                <a:schemeClr val="dk1"/>
              </a:solidFill>
              <a:latin typeface="Calibri"/>
              <a:ea typeface="Calibri"/>
              <a:cs typeface="Calibri"/>
              <a:sym typeface="Calibri"/>
            </a:endParaRPr>
          </a:p>
          <a:p>
            <a:pPr marL="0" marR="0" lvl="0" indent="0" algn="l" rtl="0">
              <a:lnSpc>
                <a:spcPct val="90000"/>
              </a:lnSpc>
              <a:spcBef>
                <a:spcPts val="1000"/>
              </a:spcBef>
              <a:spcAft>
                <a:spcPts val="0"/>
              </a:spcAft>
              <a:buClr>
                <a:schemeClr val="dk1"/>
              </a:buClr>
              <a:buSzPts val="2200"/>
              <a:buFont typeface="Arial"/>
              <a:buNone/>
            </a:pPr>
            <a:r>
              <a:rPr lang="en-GB" sz="2200" b="0" i="0" u="none" strike="noStrike" cap="none">
                <a:solidFill>
                  <a:srgbClr val="595959"/>
                </a:solidFill>
                <a:latin typeface="Calibri"/>
                <a:ea typeface="Calibri"/>
                <a:cs typeface="Calibri"/>
                <a:sym typeface="Calibri"/>
              </a:rPr>
              <a:t>En règle générale, </a:t>
            </a:r>
            <a:r>
              <a:rPr lang="en-GB" sz="2200" b="0" i="0" u="none" strike="noStrike" cap="none">
                <a:solidFill>
                  <a:srgbClr val="00B0F0"/>
                </a:solidFill>
                <a:latin typeface="Calibri"/>
                <a:ea typeface="Calibri"/>
                <a:cs typeface="Calibri"/>
                <a:sym typeface="Calibri"/>
              </a:rPr>
              <a:t>une intervention d'urgence vise à </a:t>
            </a:r>
            <a:r>
              <a:rPr lang="en-GB" sz="2200" b="0" i="0" u="sng" strike="noStrike" cap="none">
                <a:solidFill>
                  <a:srgbClr val="00B0F0"/>
                </a:solidFill>
                <a:latin typeface="Calibri"/>
                <a:ea typeface="Calibri"/>
                <a:cs typeface="Calibri"/>
                <a:sym typeface="Calibri"/>
              </a:rPr>
              <a:t>renforcer</a:t>
            </a:r>
            <a:r>
              <a:rPr lang="en-GB" sz="2200" b="0" i="0" u="none" strike="noStrike" cap="none">
                <a:solidFill>
                  <a:srgbClr val="00B0F0"/>
                </a:solidFill>
                <a:latin typeface="Calibri"/>
                <a:ea typeface="Calibri"/>
                <a:cs typeface="Calibri"/>
                <a:sym typeface="Calibri"/>
              </a:rPr>
              <a:t> les capacités existantes, ou mécanismes d'adaptation</a:t>
            </a:r>
            <a:r>
              <a:rPr lang="en-GB" sz="2200" b="0" i="0" u="none" strike="noStrike" cap="none">
                <a:solidFill>
                  <a:srgbClr val="595959"/>
                </a:solidFill>
                <a:latin typeface="Calibri"/>
                <a:ea typeface="Calibri"/>
                <a:cs typeface="Calibri"/>
                <a:sym typeface="Calibri"/>
              </a:rPr>
              <a:t>, plutôt qu'à les remplacer ou à les rendre superflus, et il faut veiller à ne pas détruire les mécanismes d'adaptation</a:t>
            </a:r>
            <a:endParaRPr sz="1400" b="0" i="0" u="none" strike="noStrike" cap="none">
              <a:solidFill>
                <a:srgbClr val="595959"/>
              </a:solidFill>
              <a:latin typeface="Calibri"/>
              <a:ea typeface="Calibri"/>
              <a:cs typeface="Calibri"/>
              <a:sym typeface="Calibri"/>
            </a:endParaRPr>
          </a:p>
          <a:p>
            <a:pPr marL="0" marR="0" lvl="0" indent="0" algn="l" rtl="0">
              <a:lnSpc>
                <a:spcPct val="90000"/>
              </a:lnSpc>
              <a:spcBef>
                <a:spcPts val="1000"/>
              </a:spcBef>
              <a:spcAft>
                <a:spcPts val="0"/>
              </a:spcAft>
              <a:buClr>
                <a:schemeClr val="dk1"/>
              </a:buClr>
              <a:buSzPts val="2000"/>
              <a:buFont typeface="Arial"/>
              <a:buNone/>
            </a:pPr>
            <a:endParaRPr sz="2000" b="0" i="0" u="none" strike="noStrike" cap="none">
              <a:solidFill>
                <a:schemeClr val="dk1"/>
              </a:solidFill>
              <a:latin typeface="Helvetica Neue"/>
              <a:ea typeface="Helvetica Neue"/>
              <a:cs typeface="Helvetica Neue"/>
              <a:sym typeface="Helvetica Neue"/>
            </a:endParaRPr>
          </a:p>
          <a:p>
            <a:pPr marL="0" marR="0" lvl="0" indent="0" algn="r" rtl="0">
              <a:lnSpc>
                <a:spcPct val="90000"/>
              </a:lnSpc>
              <a:spcBef>
                <a:spcPts val="1000"/>
              </a:spcBef>
              <a:spcAft>
                <a:spcPts val="0"/>
              </a:spcAft>
              <a:buClr>
                <a:schemeClr val="dk1"/>
              </a:buClr>
              <a:buSzPts val="1600"/>
              <a:buFont typeface="Arial"/>
              <a:buNone/>
            </a:pPr>
            <a:r>
              <a:rPr lang="en-GB" sz="1600" b="0" i="1" u="none" strike="noStrike" cap="none">
                <a:solidFill>
                  <a:schemeClr val="dk1"/>
                </a:solidFill>
                <a:latin typeface="Helvetica Neue"/>
                <a:ea typeface="Helvetica Neue"/>
                <a:cs typeface="Helvetica Neue"/>
                <a:sym typeface="Helvetica Neue"/>
              </a:rPr>
              <a:t>                                                                        Adapté du Manuel de </a:t>
            </a:r>
            <a:r>
              <a:rPr lang="en-GB" sz="1600" i="1">
                <a:solidFill>
                  <a:schemeClr val="dk1"/>
                </a:solidFill>
                <a:latin typeface="Helvetica Neue"/>
                <a:ea typeface="Helvetica Neue"/>
                <a:cs typeface="Helvetica Neue"/>
                <a:sym typeface="Helvetica Neue"/>
              </a:rPr>
              <a:t>procédures</a:t>
            </a:r>
            <a:r>
              <a:rPr lang="en-GB" sz="1600" b="0" i="1" u="none" strike="noStrike" cap="none">
                <a:solidFill>
                  <a:schemeClr val="dk1"/>
                </a:solidFill>
                <a:latin typeface="Helvetica Neue"/>
                <a:ea typeface="Helvetica Neue"/>
                <a:cs typeface="Helvetica Neue"/>
                <a:sym typeface="Helvetica Neue"/>
              </a:rPr>
              <a:t> et de Politiques de programmes , Op</a:t>
            </a:r>
            <a:r>
              <a:rPr lang="en-GB" sz="1600" i="1">
                <a:solidFill>
                  <a:schemeClr val="dk1"/>
                </a:solidFill>
                <a:latin typeface="Helvetica Neue"/>
                <a:ea typeface="Helvetica Neue"/>
                <a:cs typeface="Helvetica Neue"/>
                <a:sym typeface="Helvetica Neue"/>
              </a:rPr>
              <a:t>é</a:t>
            </a:r>
            <a:r>
              <a:rPr lang="en-GB" sz="1600" b="0" i="1" u="none" strike="noStrike" cap="none">
                <a:solidFill>
                  <a:schemeClr val="dk1"/>
                </a:solidFill>
                <a:latin typeface="Helvetica Neue"/>
                <a:ea typeface="Helvetica Neue"/>
                <a:cs typeface="Helvetica Neue"/>
                <a:sym typeface="Helvetica Neue"/>
              </a:rPr>
              <a:t>rations de Programmes , UNICEF 2007 p.161 </a:t>
            </a:r>
            <a:endParaRPr sz="2000" b="0" i="0" u="none" strike="noStrike" cap="none">
              <a:solidFill>
                <a:schemeClr val="dk1"/>
              </a:solidFill>
              <a:latin typeface="Helvetica Neue"/>
              <a:ea typeface="Helvetica Neue"/>
              <a:cs typeface="Helvetica Neue"/>
              <a:sym typeface="Helvetica Neue"/>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07"/>
        <p:cNvGrpSpPr/>
        <p:nvPr/>
      </p:nvGrpSpPr>
      <p:grpSpPr>
        <a:xfrm>
          <a:off x="0" y="0"/>
          <a:ext cx="0" cy="0"/>
          <a:chOff x="0" y="0"/>
          <a:chExt cx="0" cy="0"/>
        </a:xfrm>
      </p:grpSpPr>
      <p:sp>
        <p:nvSpPr>
          <p:cNvPr id="108" name="Google Shape;108;p3"/>
          <p:cNvSpPr txBox="1">
            <a:spLocks noGrp="1"/>
          </p:cNvSpPr>
          <p:nvPr>
            <p:ph type="title"/>
          </p:nvPr>
        </p:nvSpPr>
        <p:spPr>
          <a:xfrm>
            <a:off x="656023" y="365125"/>
            <a:ext cx="105156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95CD7A"/>
              </a:buClr>
              <a:buSzPts val="3600"/>
              <a:buFont typeface="Calibri"/>
              <a:buNone/>
            </a:pPr>
            <a:r>
              <a:rPr lang="en-GB">
                <a:solidFill>
                  <a:srgbClr val="95CD7A"/>
                </a:solidFill>
                <a:latin typeface="Helvetica Neue"/>
                <a:ea typeface="Helvetica Neue"/>
                <a:cs typeface="Helvetica Neue"/>
                <a:sym typeface="Helvetica Neue"/>
              </a:rPr>
              <a:t>Réponse d'urgence aux ENAS</a:t>
            </a:r>
            <a:endParaRPr>
              <a:solidFill>
                <a:srgbClr val="95CD7A"/>
              </a:solidFill>
              <a:latin typeface="Helvetica Neue"/>
              <a:ea typeface="Helvetica Neue"/>
              <a:cs typeface="Helvetica Neue"/>
              <a:sym typeface="Helvetica Neue"/>
            </a:endParaRPr>
          </a:p>
        </p:txBody>
      </p:sp>
      <p:sp>
        <p:nvSpPr>
          <p:cNvPr id="109" name="Google Shape;109;p3"/>
          <p:cNvSpPr txBox="1">
            <a:spLocks noGrp="1"/>
          </p:cNvSpPr>
          <p:nvPr>
            <p:ph type="body" idx="2"/>
          </p:nvPr>
        </p:nvSpPr>
        <p:spPr>
          <a:xfrm>
            <a:off x="656021" y="1854758"/>
            <a:ext cx="10820015" cy="5112970"/>
          </a:xfrm>
          <a:prstGeom prst="rect">
            <a:avLst/>
          </a:prstGeom>
          <a:noFill/>
          <a:ln>
            <a:noFill/>
          </a:ln>
        </p:spPr>
        <p:txBody>
          <a:bodyPr spcFirstLastPara="1" wrap="square" lIns="91425" tIns="45700" rIns="91425" bIns="45700" anchor="t" anchorCtr="0">
            <a:normAutofit/>
          </a:bodyPr>
          <a:lstStyle/>
          <a:p>
            <a:pPr marL="0" lvl="0" indent="0" algn="l" rtl="0">
              <a:lnSpc>
                <a:spcPct val="150000"/>
              </a:lnSpc>
              <a:spcBef>
                <a:spcPts val="0"/>
              </a:spcBef>
              <a:spcAft>
                <a:spcPts val="0"/>
              </a:spcAft>
              <a:buSzPts val="2800"/>
              <a:buNone/>
            </a:pPr>
            <a:r>
              <a:rPr lang="en-GB">
                <a:solidFill>
                  <a:srgbClr val="595959"/>
                </a:solidFill>
              </a:rPr>
              <a:t>Capacité sur les aspects suivants :</a:t>
            </a:r>
            <a:endParaRPr>
              <a:solidFill>
                <a:srgbClr val="595959"/>
              </a:solidFill>
            </a:endParaRPr>
          </a:p>
          <a:p>
            <a:pPr marL="685800" lvl="1" indent="-217169" algn="l" rtl="0">
              <a:lnSpc>
                <a:spcPct val="150000"/>
              </a:lnSpc>
              <a:spcBef>
                <a:spcPts val="500"/>
              </a:spcBef>
              <a:spcAft>
                <a:spcPts val="0"/>
              </a:spcAft>
              <a:buSzPts val="2400"/>
              <a:buFont typeface="Noto Sans Symbols"/>
              <a:buChar char="✔"/>
            </a:pPr>
            <a:r>
              <a:rPr lang="en-GB">
                <a:solidFill>
                  <a:srgbClr val="595959"/>
                </a:solidFill>
              </a:rPr>
              <a:t>Prévention de la séparation</a:t>
            </a:r>
            <a:endParaRPr>
              <a:solidFill>
                <a:srgbClr val="595959"/>
              </a:solidFill>
            </a:endParaRPr>
          </a:p>
          <a:p>
            <a:pPr marL="685800" lvl="1" indent="-217169" algn="l" rtl="0">
              <a:lnSpc>
                <a:spcPct val="150000"/>
              </a:lnSpc>
              <a:spcBef>
                <a:spcPts val="500"/>
              </a:spcBef>
              <a:spcAft>
                <a:spcPts val="0"/>
              </a:spcAft>
              <a:buSzPts val="2400"/>
              <a:buFont typeface="Noto Sans Symbols"/>
              <a:buChar char="✔"/>
            </a:pPr>
            <a:r>
              <a:rPr lang="en-GB">
                <a:solidFill>
                  <a:srgbClr val="595959"/>
                </a:solidFill>
              </a:rPr>
              <a:t>Identification, Documentation, Recherche &amp; Réunification (IDTR)</a:t>
            </a:r>
            <a:endParaRPr>
              <a:solidFill>
                <a:srgbClr val="595959"/>
              </a:solidFill>
            </a:endParaRPr>
          </a:p>
          <a:p>
            <a:pPr marL="685800" lvl="1" indent="-217169" algn="l" rtl="0">
              <a:lnSpc>
                <a:spcPct val="150000"/>
              </a:lnSpc>
              <a:spcBef>
                <a:spcPts val="500"/>
              </a:spcBef>
              <a:spcAft>
                <a:spcPts val="0"/>
              </a:spcAft>
              <a:buSzPts val="2400"/>
              <a:buFont typeface="Noto Sans Symbols"/>
              <a:buChar char="✔"/>
            </a:pPr>
            <a:r>
              <a:rPr lang="en-GB">
                <a:solidFill>
                  <a:srgbClr val="595959"/>
                </a:solidFill>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0"/>
                  </a:ext>
                </a:extLst>
              </a:rPr>
              <a:t>Gestion de cas  </a:t>
            </a:r>
            <a:endParaRPr>
              <a:solidFill>
                <a:srgbClr val="595959"/>
              </a:solidFill>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1"/>
                </a:ext>
              </a:extLst>
            </a:endParaRPr>
          </a:p>
          <a:p>
            <a:pPr marL="685800" lvl="1" indent="-217169" algn="l" rtl="0">
              <a:lnSpc>
                <a:spcPct val="150000"/>
              </a:lnSpc>
              <a:spcBef>
                <a:spcPts val="500"/>
              </a:spcBef>
              <a:spcAft>
                <a:spcPts val="0"/>
              </a:spcAft>
              <a:buSzPts val="2400"/>
              <a:buFont typeface="Noto Sans Symbols"/>
              <a:buChar char="✔"/>
            </a:pPr>
            <a:r>
              <a:rPr lang="en-GB">
                <a:solidFill>
                  <a:srgbClr val="595959"/>
                </a:solidFill>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2"/>
                  </a:ext>
                </a:extLst>
              </a:rPr>
              <a:t>Gestion de </a:t>
            </a:r>
            <a:r>
              <a:rPr lang="en-GB">
                <a:solidFill>
                  <a:srgbClr val="595959"/>
                </a:solidFill>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3"/>
                  </a:ext>
                </a:extLst>
              </a:rPr>
              <a:t>l'information</a:t>
            </a:r>
            <a:endParaRPr>
              <a:solidFill>
                <a:srgbClr val="595959"/>
              </a:solidFill>
            </a:endParaRPr>
          </a:p>
          <a:p>
            <a:pPr marL="685800" lvl="1" indent="-217169" algn="l" rtl="0">
              <a:lnSpc>
                <a:spcPct val="150000"/>
              </a:lnSpc>
              <a:spcBef>
                <a:spcPts val="500"/>
              </a:spcBef>
              <a:spcAft>
                <a:spcPts val="0"/>
              </a:spcAft>
              <a:buSzPts val="2400"/>
              <a:buFont typeface="Noto Sans Symbols"/>
              <a:buChar char="✔"/>
            </a:pPr>
            <a:r>
              <a:rPr lang="en-GB">
                <a:solidFill>
                  <a:srgbClr val="595959"/>
                </a:solidFill>
              </a:rPr>
              <a:t>Prise en charge Alternative </a:t>
            </a:r>
            <a:endParaRPr/>
          </a:p>
          <a:p>
            <a:pPr marL="685800" lvl="1" indent="-64769" algn="l" rtl="0">
              <a:lnSpc>
                <a:spcPct val="150000"/>
              </a:lnSpc>
              <a:spcBef>
                <a:spcPts val="500"/>
              </a:spcBef>
              <a:spcAft>
                <a:spcPts val="0"/>
              </a:spcAft>
              <a:buSzPts val="2400"/>
              <a:buFont typeface="Noto Sans Symbols"/>
              <a:buNone/>
            </a:pPr>
            <a:endParaRPr>
              <a:solidFill>
                <a:srgbClr val="595959"/>
              </a:solidFill>
            </a:endParaRPr>
          </a:p>
          <a:p>
            <a:pPr marL="0" lvl="0" indent="0" algn="l" rtl="0">
              <a:lnSpc>
                <a:spcPct val="90000"/>
              </a:lnSpc>
              <a:spcBef>
                <a:spcPts val="1000"/>
              </a:spcBef>
              <a:spcAft>
                <a:spcPts val="0"/>
              </a:spcAft>
              <a:buClr>
                <a:schemeClr val="accent2"/>
              </a:buClr>
              <a:buSzPts val="2800"/>
              <a:buNone/>
            </a:pPr>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13"/>
        <p:cNvGrpSpPr/>
        <p:nvPr/>
      </p:nvGrpSpPr>
      <p:grpSpPr>
        <a:xfrm>
          <a:off x="0" y="0"/>
          <a:ext cx="0" cy="0"/>
          <a:chOff x="0" y="0"/>
          <a:chExt cx="0" cy="0"/>
        </a:xfrm>
      </p:grpSpPr>
      <p:sp>
        <p:nvSpPr>
          <p:cNvPr id="114" name="Google Shape;114;p4"/>
          <p:cNvSpPr txBox="1"/>
          <p:nvPr/>
        </p:nvSpPr>
        <p:spPr>
          <a:xfrm>
            <a:off x="623512" y="2035090"/>
            <a:ext cx="10915958" cy="4248001"/>
          </a:xfrm>
          <a:prstGeom prst="rect">
            <a:avLst/>
          </a:prstGeom>
          <a:noFill/>
          <a:ln>
            <a:noFill/>
          </a:ln>
        </p:spPr>
        <p:txBody>
          <a:bodyPr spcFirstLastPara="1" wrap="square" lIns="91425" tIns="45700" rIns="91425" bIns="45700" anchor="t" anchorCtr="0">
            <a:noAutofit/>
          </a:bodyPr>
          <a:lstStyle/>
          <a:p>
            <a:pPr marL="457200" marR="0" lvl="0" indent="-457200" algn="l" rtl="0">
              <a:lnSpc>
                <a:spcPct val="90000"/>
              </a:lnSpc>
              <a:spcBef>
                <a:spcPts val="0"/>
              </a:spcBef>
              <a:spcAft>
                <a:spcPts val="0"/>
              </a:spcAft>
              <a:buClr>
                <a:schemeClr val="dk1"/>
              </a:buClr>
              <a:buSzPts val="2000"/>
              <a:buFont typeface="Arial"/>
              <a:buAutoNum type="arabicPeriod"/>
            </a:pPr>
            <a:r>
              <a:rPr lang="en-GB" sz="2000" b="0" i="0" u="none" strike="noStrike" cap="none">
                <a:solidFill>
                  <a:srgbClr val="595959"/>
                </a:solidFill>
                <a:latin typeface="Calibri"/>
                <a:ea typeface="Calibri"/>
                <a:cs typeface="Calibri"/>
                <a:sym typeface="Calibri"/>
              </a:rPr>
              <a:t>Qui devrait être impliqué dans un exercice de cartographie des capacités de prévention et de réponse aux </a:t>
            </a:r>
            <a:r>
              <a:rPr lang="en-GB" sz="2000">
                <a:solidFill>
                  <a:srgbClr val="595959"/>
                </a:solidFill>
                <a:latin typeface="Calibri"/>
                <a:ea typeface="Calibri"/>
                <a:cs typeface="Calibri"/>
                <a:sym typeface="Calibri"/>
              </a:rPr>
              <a:t>ENAS</a:t>
            </a:r>
            <a:r>
              <a:rPr lang="en-GB" sz="2000" b="0" i="0" u="none" strike="noStrike" cap="none">
                <a:solidFill>
                  <a:srgbClr val="595959"/>
                </a:solidFill>
                <a:latin typeface="Calibri"/>
                <a:ea typeface="Calibri"/>
                <a:cs typeface="Calibri"/>
                <a:sym typeface="Calibri"/>
              </a:rPr>
              <a:t> ? Quel est le rôle de chaque acteur ? </a:t>
            </a:r>
            <a:br>
              <a:rPr lang="en-GB" sz="2000" b="0" i="0" u="none" strike="noStrike" cap="none">
                <a:solidFill>
                  <a:srgbClr val="595959"/>
                </a:solidFill>
                <a:latin typeface="Calibri"/>
                <a:ea typeface="Calibri"/>
                <a:cs typeface="Calibri"/>
                <a:sym typeface="Calibri"/>
              </a:rPr>
            </a:br>
            <a:endParaRPr sz="2000" b="0" i="0" u="none" strike="noStrike" cap="none">
              <a:solidFill>
                <a:srgbClr val="595959"/>
              </a:solidFill>
              <a:latin typeface="Calibri"/>
              <a:ea typeface="Calibri"/>
              <a:cs typeface="Calibri"/>
              <a:sym typeface="Calibri"/>
            </a:endParaRPr>
          </a:p>
          <a:p>
            <a:pPr marL="457200" marR="0" lvl="0" indent="-457200" algn="l" rtl="0">
              <a:lnSpc>
                <a:spcPct val="90000"/>
              </a:lnSpc>
              <a:spcBef>
                <a:spcPts val="1000"/>
              </a:spcBef>
              <a:spcAft>
                <a:spcPts val="0"/>
              </a:spcAft>
              <a:buClr>
                <a:schemeClr val="dk1"/>
              </a:buClr>
              <a:buSzPts val="2000"/>
              <a:buFont typeface="Arial"/>
              <a:buAutoNum type="arabicPeriod"/>
            </a:pPr>
            <a:r>
              <a:rPr lang="en-GB" sz="2000" b="0" i="0" u="none" strike="noStrike" cap="none">
                <a:solidFill>
                  <a:srgbClr val="595959"/>
                </a:solidFill>
                <a:latin typeface="Calibri"/>
                <a:ea typeface="Calibri"/>
                <a:cs typeface="Calibri"/>
                <a:sym typeface="Calibri"/>
              </a:rPr>
              <a:t>Lorsque l'on considère les capacités, à quoi faut-il penser et comment identifier les forces et les faiblesses, ainsi que les lacunes ?</a:t>
            </a:r>
            <a:endParaRPr/>
          </a:p>
          <a:p>
            <a:pPr marL="457200" marR="0" lvl="0" indent="-330200" algn="l" rtl="0">
              <a:lnSpc>
                <a:spcPct val="90000"/>
              </a:lnSpc>
              <a:spcBef>
                <a:spcPts val="1000"/>
              </a:spcBef>
              <a:spcAft>
                <a:spcPts val="0"/>
              </a:spcAft>
              <a:buClr>
                <a:schemeClr val="dk1"/>
              </a:buClr>
              <a:buSzPts val="2000"/>
              <a:buFont typeface="Arial"/>
              <a:buNone/>
            </a:pPr>
            <a:endParaRPr sz="2000" b="0" i="0" u="none" strike="noStrike" cap="none">
              <a:solidFill>
                <a:srgbClr val="595959"/>
              </a:solidFill>
              <a:latin typeface="Calibri"/>
              <a:ea typeface="Calibri"/>
              <a:cs typeface="Calibri"/>
              <a:sym typeface="Calibri"/>
            </a:endParaRPr>
          </a:p>
          <a:p>
            <a:pPr marL="457200" marR="0" lvl="0" indent="-457200" algn="l" rtl="0">
              <a:lnSpc>
                <a:spcPct val="90000"/>
              </a:lnSpc>
              <a:spcBef>
                <a:spcPts val="1000"/>
              </a:spcBef>
              <a:spcAft>
                <a:spcPts val="0"/>
              </a:spcAft>
              <a:buClr>
                <a:schemeClr val="dk1"/>
              </a:buClr>
              <a:buSzPts val="2000"/>
              <a:buFont typeface="Arial"/>
              <a:buAutoNum type="arabicPeriod"/>
            </a:pPr>
            <a:r>
              <a:rPr lang="en-GB" sz="2000" b="0" i="0" u="none" strike="noStrike" cap="none">
                <a:solidFill>
                  <a:srgbClr val="595959"/>
                </a:solidFill>
                <a:latin typeface="Calibri"/>
                <a:ea typeface="Calibri"/>
                <a:cs typeface="Calibri"/>
                <a:sym typeface="Calibri"/>
              </a:rPr>
              <a:t>Quelles questions </a:t>
            </a:r>
            <a:r>
              <a:rPr lang="en-GB" sz="2000">
                <a:solidFill>
                  <a:srgbClr val="595959"/>
                </a:solidFill>
                <a:latin typeface="Calibri"/>
                <a:ea typeface="Calibri"/>
                <a:cs typeface="Calibri"/>
                <a:sym typeface="Calibri"/>
              </a:rPr>
              <a:t>devez</a:t>
            </a:r>
            <a:r>
              <a:rPr lang="en-GB" sz="2000" b="0" i="0" u="none" strike="noStrike" cap="none">
                <a:solidFill>
                  <a:srgbClr val="595959"/>
                </a:solidFill>
                <a:latin typeface="Calibri"/>
                <a:ea typeface="Calibri"/>
                <a:cs typeface="Calibri"/>
                <a:sym typeface="Calibri"/>
              </a:rPr>
              <a:t>-vous poser pour trouver des moyens de fournir des soins alternatifs aux enfants non accompagnés ?</a:t>
            </a:r>
            <a:endParaRPr sz="2000" b="0" i="0" u="none" strike="noStrike" cap="none">
              <a:solidFill>
                <a:srgbClr val="595959"/>
              </a:solidFill>
              <a:latin typeface="Calibri"/>
              <a:ea typeface="Calibri"/>
              <a:cs typeface="Calibri"/>
              <a:sym typeface="Calibri"/>
            </a:endParaRPr>
          </a:p>
          <a:p>
            <a:pPr marL="228600" marR="0" lvl="0" indent="-101600" algn="l" rtl="0">
              <a:lnSpc>
                <a:spcPct val="90000"/>
              </a:lnSpc>
              <a:spcBef>
                <a:spcPts val="1000"/>
              </a:spcBef>
              <a:spcAft>
                <a:spcPts val="0"/>
              </a:spcAft>
              <a:buClr>
                <a:schemeClr val="dk1"/>
              </a:buClr>
              <a:buSzPts val="2000"/>
              <a:buFont typeface="Arial"/>
              <a:buNone/>
            </a:pPr>
            <a:endParaRPr sz="2000" b="0" i="0" u="none" strike="noStrike" cap="none">
              <a:solidFill>
                <a:srgbClr val="595959"/>
              </a:solidFill>
              <a:latin typeface="Calibri"/>
              <a:ea typeface="Calibri"/>
              <a:cs typeface="Calibri"/>
              <a:sym typeface="Calibri"/>
            </a:endParaRPr>
          </a:p>
          <a:p>
            <a:pPr marL="0" marR="0" lvl="0" indent="0" algn="l" rtl="0">
              <a:lnSpc>
                <a:spcPct val="90000"/>
              </a:lnSpc>
              <a:spcBef>
                <a:spcPts val="1000"/>
              </a:spcBef>
              <a:spcAft>
                <a:spcPts val="0"/>
              </a:spcAft>
              <a:buClr>
                <a:schemeClr val="dk1"/>
              </a:buClr>
              <a:buSzPts val="2000"/>
              <a:buFont typeface="Arial"/>
              <a:buNone/>
            </a:pPr>
            <a:r>
              <a:rPr lang="en-GB" sz="2000" b="0" i="0" u="none" strike="noStrike" cap="none">
                <a:solidFill>
                  <a:srgbClr val="595959"/>
                </a:solidFill>
                <a:latin typeface="Calibri"/>
                <a:ea typeface="Calibri"/>
                <a:cs typeface="Calibri"/>
                <a:sym typeface="Calibri"/>
              </a:rPr>
              <a:t>20 minutes. Prenez quelques notes et soyez </a:t>
            </a:r>
            <a:r>
              <a:rPr lang="en-GB" sz="2000">
                <a:solidFill>
                  <a:srgbClr val="595959"/>
                </a:solidFill>
                <a:latin typeface="Calibri"/>
                <a:ea typeface="Calibri"/>
                <a:cs typeface="Calibri"/>
                <a:sym typeface="Calibri"/>
              </a:rPr>
              <a:t>prêts</a:t>
            </a:r>
            <a:r>
              <a:rPr lang="en-GB" sz="2000" b="0" i="0" u="none" strike="noStrike" cap="none">
                <a:solidFill>
                  <a:srgbClr val="595959"/>
                </a:solidFill>
                <a:latin typeface="Calibri"/>
                <a:ea typeface="Calibri"/>
                <a:cs typeface="Calibri"/>
                <a:sym typeface="Calibri"/>
              </a:rPr>
              <a:t> </a:t>
            </a:r>
            <a:r>
              <a:rPr lang="en-GB" sz="2000">
                <a:solidFill>
                  <a:srgbClr val="595959"/>
                </a:solidFill>
                <a:latin typeface="Calibri"/>
                <a:ea typeface="Calibri"/>
                <a:cs typeface="Calibri"/>
                <a:sym typeface="Calibri"/>
              </a:rPr>
              <a:t>à </a:t>
            </a:r>
            <a:r>
              <a:rPr lang="en-GB" sz="2000" b="0" i="0" u="none" strike="noStrike" cap="none">
                <a:solidFill>
                  <a:srgbClr val="595959"/>
                </a:solidFill>
                <a:latin typeface="Calibri"/>
                <a:ea typeface="Calibri"/>
                <a:cs typeface="Calibri"/>
                <a:sym typeface="Calibri"/>
              </a:rPr>
              <a:t>faire un retour.</a:t>
            </a:r>
            <a:endParaRPr sz="1400" b="0" i="0" u="none" strike="noStrike" cap="none">
              <a:solidFill>
                <a:srgbClr val="595959"/>
              </a:solidFill>
              <a:latin typeface="Arial"/>
              <a:ea typeface="Arial"/>
              <a:cs typeface="Arial"/>
              <a:sym typeface="Arial"/>
            </a:endParaRPr>
          </a:p>
          <a:p>
            <a:pPr marL="0" marR="0" lvl="0" indent="0" algn="l" rtl="0">
              <a:lnSpc>
                <a:spcPct val="90000"/>
              </a:lnSpc>
              <a:spcBef>
                <a:spcPts val="1000"/>
              </a:spcBef>
              <a:spcAft>
                <a:spcPts val="0"/>
              </a:spcAft>
              <a:buClr>
                <a:schemeClr val="dk1"/>
              </a:buClr>
              <a:buSzPts val="2000"/>
              <a:buFont typeface="Arial"/>
              <a:buNone/>
            </a:pPr>
            <a:endParaRPr sz="2000" b="0" i="0" u="none" strike="noStrike" cap="none">
              <a:solidFill>
                <a:schemeClr val="dk1"/>
              </a:solidFill>
              <a:latin typeface="Calibri"/>
              <a:ea typeface="Calibri"/>
              <a:cs typeface="Calibri"/>
              <a:sym typeface="Calibri"/>
            </a:endParaRPr>
          </a:p>
        </p:txBody>
      </p:sp>
      <p:sp>
        <p:nvSpPr>
          <p:cNvPr id="115" name="Google Shape;115;p4"/>
          <p:cNvSpPr/>
          <p:nvPr/>
        </p:nvSpPr>
        <p:spPr>
          <a:xfrm>
            <a:off x="623500" y="723250"/>
            <a:ext cx="8846700" cy="9540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2800"/>
              <a:buFont typeface="Arial"/>
              <a:buNone/>
            </a:pPr>
            <a:r>
              <a:rPr lang="en-GB" sz="2800" b="1">
                <a:solidFill>
                  <a:srgbClr val="95CD7A"/>
                </a:solidFill>
                <a:latin typeface="Helvetica Neue"/>
                <a:ea typeface="Helvetica Neue"/>
                <a:cs typeface="Helvetica Neue"/>
                <a:sym typeface="Helvetica Neue"/>
              </a:rPr>
              <a:t>Activité</a:t>
            </a:r>
            <a:r>
              <a:rPr lang="en-GB" sz="2800" b="1" i="0" u="none" strike="noStrike" cap="none">
                <a:solidFill>
                  <a:srgbClr val="95CD7A"/>
                </a:solidFill>
                <a:latin typeface="Helvetica Neue"/>
                <a:ea typeface="Helvetica Neue"/>
                <a:cs typeface="Helvetica Neue"/>
                <a:sym typeface="Helvetica Neue"/>
              </a:rPr>
              <a:t> 1 - Cartographie des capacités de </a:t>
            </a:r>
            <a:r>
              <a:rPr lang="en-GB" sz="2800" b="1">
                <a:solidFill>
                  <a:srgbClr val="95CD7A"/>
                </a:solidFill>
                <a:latin typeface="Helvetica Neue"/>
                <a:ea typeface="Helvetica Neue"/>
                <a:cs typeface="Helvetica Neue"/>
                <a:sym typeface="Helvetica Neue"/>
              </a:rPr>
              <a:t>réponse d'urgence </a:t>
            </a:r>
            <a:r>
              <a:rPr lang="en-GB" sz="2800" b="1" i="0" u="none" strike="noStrike" cap="none">
                <a:solidFill>
                  <a:srgbClr val="95CD7A"/>
                </a:solidFill>
                <a:latin typeface="Helvetica Neue"/>
                <a:ea typeface="Helvetica Neue"/>
                <a:cs typeface="Helvetica Neue"/>
                <a:sym typeface="Helvetica Neue"/>
              </a:rPr>
              <a:t>pour l</a:t>
            </a:r>
            <a:r>
              <a:rPr lang="en-GB" sz="2800" b="1">
                <a:solidFill>
                  <a:srgbClr val="95CD7A"/>
                </a:solidFill>
                <a:latin typeface="Helvetica Neue"/>
                <a:ea typeface="Helvetica Neue"/>
                <a:cs typeface="Helvetica Neue"/>
                <a:sym typeface="Helvetica Neue"/>
              </a:rPr>
              <a:t>es </a:t>
            </a:r>
            <a:r>
              <a:rPr lang="en-GB" sz="2800" b="1" i="0" u="none" strike="noStrike" cap="none">
                <a:solidFill>
                  <a:srgbClr val="95CD7A"/>
                </a:solidFill>
                <a:latin typeface="Helvetica Neue"/>
                <a:ea typeface="Helvetica Neue"/>
                <a:cs typeface="Helvetica Neue"/>
                <a:sym typeface="Helvetica Neue"/>
              </a:rPr>
              <a:t>ENAS</a:t>
            </a:r>
            <a:endParaRPr sz="1400" b="1" i="0" u="none" strike="noStrike" cap="none">
              <a:solidFill>
                <a:srgbClr val="000000"/>
              </a:solidFill>
              <a:latin typeface="Arial"/>
              <a:ea typeface="Arial"/>
              <a:cs typeface="Arial"/>
              <a:sym typeface="Arial"/>
            </a:endParaRPr>
          </a:p>
        </p:txBody>
      </p:sp>
      <p:pic>
        <p:nvPicPr>
          <p:cNvPr id="116" name="Google Shape;116;p4" descr="Help"/>
          <p:cNvPicPr preferRelativeResize="0"/>
          <p:nvPr/>
        </p:nvPicPr>
        <p:blipFill rotWithShape="1">
          <a:blip r:embed="rId3">
            <a:alphaModFix/>
          </a:blip>
          <a:srcRect/>
          <a:stretch/>
        </p:blipFill>
        <p:spPr>
          <a:xfrm>
            <a:off x="9470076" y="723244"/>
            <a:ext cx="584217" cy="584217"/>
          </a:xfrm>
          <a:prstGeom prst="rect">
            <a:avLst/>
          </a:prstGeom>
          <a:noFill/>
          <a:ln>
            <a:noFill/>
          </a:ln>
        </p:spPr>
      </p:pic>
      <p:pic>
        <p:nvPicPr>
          <p:cNvPr id="117" name="Google Shape;117;p4"/>
          <p:cNvPicPr preferRelativeResize="0"/>
          <p:nvPr/>
        </p:nvPicPr>
        <p:blipFill rotWithShape="1">
          <a:blip r:embed="rId4">
            <a:alphaModFix/>
          </a:blip>
          <a:srcRect/>
          <a:stretch/>
        </p:blipFill>
        <p:spPr>
          <a:xfrm>
            <a:off x="10357834" y="782312"/>
            <a:ext cx="873724" cy="741600"/>
          </a:xfrm>
          <a:prstGeom prst="rect">
            <a:avLst/>
          </a:prstGeom>
          <a:no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14">
                                            <p:txEl>
                                              <p:pRg st="0" end="0"/>
                                            </p:txEl>
                                          </p:spTgt>
                                        </p:tgtEl>
                                        <p:attrNameLst>
                                          <p:attrName>style.visibility</p:attrName>
                                        </p:attrNameLst>
                                      </p:cBhvr>
                                      <p:to>
                                        <p:strVal val="visible"/>
                                      </p:to>
                                    </p:set>
                                    <p:anim calcmode="lin" valueType="num">
                                      <p:cBhvr additive="base">
                                        <p:cTn id="7" dur="500"/>
                                        <p:tgtEl>
                                          <p:spTgt spid="114">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114">
                                            <p:txEl>
                                              <p:pRg st="1" end="1"/>
                                            </p:txEl>
                                          </p:spTgt>
                                        </p:tgtEl>
                                        <p:attrNameLst>
                                          <p:attrName>style.visibility</p:attrName>
                                        </p:attrNameLst>
                                      </p:cBhvr>
                                      <p:to>
                                        <p:strVal val="visible"/>
                                      </p:to>
                                    </p:set>
                                    <p:anim calcmode="lin" valueType="num">
                                      <p:cBhvr additive="base">
                                        <p:cTn id="12" dur="500"/>
                                        <p:tgtEl>
                                          <p:spTgt spid="114">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114">
                                            <p:txEl>
                                              <p:pRg st="2" end="2"/>
                                            </p:txEl>
                                          </p:spTgt>
                                        </p:tgtEl>
                                        <p:attrNameLst>
                                          <p:attrName>style.visibility</p:attrName>
                                        </p:attrNameLst>
                                      </p:cBhvr>
                                      <p:to>
                                        <p:strVal val="visible"/>
                                      </p:to>
                                    </p:set>
                                    <p:anim calcmode="lin" valueType="num">
                                      <p:cBhvr additive="base">
                                        <p:cTn id="17" dur="500"/>
                                        <p:tgtEl>
                                          <p:spTgt spid="114">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8" fill="hold">
                      <p:stCondLst>
                        <p:cond delay="indefinite"/>
                      </p:stCondLst>
                      <p:childTnLst>
                        <p:par>
                          <p:cTn id="19" fill="hold">
                            <p:stCondLst>
                              <p:cond delay="0"/>
                            </p:stCondLst>
                            <p:childTnLst>
                              <p:par>
                                <p:cTn id="20" presetID="2" presetClass="entr" presetSubtype="4" fill="hold" nodeType="clickEffect">
                                  <p:stCondLst>
                                    <p:cond delay="0"/>
                                  </p:stCondLst>
                                  <p:childTnLst>
                                    <p:set>
                                      <p:cBhvr>
                                        <p:cTn id="21" dur="1" fill="hold">
                                          <p:stCondLst>
                                            <p:cond delay="0"/>
                                          </p:stCondLst>
                                        </p:cTn>
                                        <p:tgtEl>
                                          <p:spTgt spid="114">
                                            <p:txEl>
                                              <p:pRg st="3" end="3"/>
                                            </p:txEl>
                                          </p:spTgt>
                                        </p:tgtEl>
                                        <p:attrNameLst>
                                          <p:attrName>style.visibility</p:attrName>
                                        </p:attrNameLst>
                                      </p:cBhvr>
                                      <p:to>
                                        <p:strVal val="visible"/>
                                      </p:to>
                                    </p:set>
                                    <p:anim calcmode="lin" valueType="num">
                                      <p:cBhvr additive="base">
                                        <p:cTn id="22" dur="500"/>
                                        <p:tgtEl>
                                          <p:spTgt spid="114">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nodeType="clickEffect">
                                  <p:stCondLst>
                                    <p:cond delay="0"/>
                                  </p:stCondLst>
                                  <p:childTnLst>
                                    <p:set>
                                      <p:cBhvr>
                                        <p:cTn id="26" dur="1" fill="hold">
                                          <p:stCondLst>
                                            <p:cond delay="0"/>
                                          </p:stCondLst>
                                        </p:cTn>
                                        <p:tgtEl>
                                          <p:spTgt spid="114">
                                            <p:txEl>
                                              <p:pRg st="4" end="4"/>
                                            </p:txEl>
                                          </p:spTgt>
                                        </p:tgtEl>
                                        <p:attrNameLst>
                                          <p:attrName>style.visibility</p:attrName>
                                        </p:attrNameLst>
                                      </p:cBhvr>
                                      <p:to>
                                        <p:strVal val="visible"/>
                                      </p:to>
                                    </p:set>
                                    <p:anim calcmode="lin" valueType="num">
                                      <p:cBhvr additive="base">
                                        <p:cTn id="27" dur="500"/>
                                        <p:tgtEl>
                                          <p:spTgt spid="114">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2" presetClass="entr" presetSubtype="4" fill="hold" nodeType="clickEffect">
                                  <p:stCondLst>
                                    <p:cond delay="0"/>
                                  </p:stCondLst>
                                  <p:childTnLst>
                                    <p:set>
                                      <p:cBhvr>
                                        <p:cTn id="31" dur="1" fill="hold">
                                          <p:stCondLst>
                                            <p:cond delay="0"/>
                                          </p:stCondLst>
                                        </p:cTn>
                                        <p:tgtEl>
                                          <p:spTgt spid="114">
                                            <p:txEl>
                                              <p:pRg st="5" end="5"/>
                                            </p:txEl>
                                          </p:spTgt>
                                        </p:tgtEl>
                                        <p:attrNameLst>
                                          <p:attrName>style.visibility</p:attrName>
                                        </p:attrNameLst>
                                      </p:cBhvr>
                                      <p:to>
                                        <p:strVal val="visible"/>
                                      </p:to>
                                    </p:set>
                                    <p:anim calcmode="lin" valueType="num">
                                      <p:cBhvr additive="base">
                                        <p:cTn id="32" dur="500"/>
                                        <p:tgtEl>
                                          <p:spTgt spid="114">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114">
                                            <p:txEl>
                                              <p:pRg st="6" end="6"/>
                                            </p:txEl>
                                          </p:spTgt>
                                        </p:tgtEl>
                                        <p:attrNameLst>
                                          <p:attrName>style.visibility</p:attrName>
                                        </p:attrNameLst>
                                      </p:cBhvr>
                                      <p:to>
                                        <p:strVal val="visible"/>
                                      </p:to>
                                    </p:set>
                                    <p:anim calcmode="lin" valueType="num">
                                      <p:cBhvr additive="base">
                                        <p:cTn id="37" dur="500"/>
                                        <p:tgtEl>
                                          <p:spTgt spid="114">
                                            <p:txEl>
                                              <p:pRg st="6" end="6"/>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21"/>
        <p:cNvGrpSpPr/>
        <p:nvPr/>
      </p:nvGrpSpPr>
      <p:grpSpPr>
        <a:xfrm>
          <a:off x="0" y="0"/>
          <a:ext cx="0" cy="0"/>
          <a:chOff x="0" y="0"/>
          <a:chExt cx="0" cy="0"/>
        </a:xfrm>
      </p:grpSpPr>
      <p:sp>
        <p:nvSpPr>
          <p:cNvPr id="122" name="Google Shape;122;p5"/>
          <p:cNvSpPr txBox="1">
            <a:spLocks noGrp="1"/>
          </p:cNvSpPr>
          <p:nvPr>
            <p:ph type="title"/>
          </p:nvPr>
        </p:nvSpPr>
        <p:spPr>
          <a:xfrm>
            <a:off x="656023" y="365125"/>
            <a:ext cx="105156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accent4"/>
              </a:buClr>
              <a:buSzPts val="3600"/>
              <a:buFont typeface="Calibri"/>
              <a:buNone/>
            </a:pPr>
            <a:r>
              <a:rPr lang="en-GB">
                <a:solidFill>
                  <a:srgbClr val="A8D08C"/>
                </a:solidFill>
                <a:latin typeface="Helvetica Neue"/>
                <a:ea typeface="Helvetica Neue"/>
                <a:cs typeface="Helvetica Neue"/>
                <a:sym typeface="Helvetica Neue"/>
              </a:rPr>
              <a:t>Introduction à la préparation </a:t>
            </a:r>
            <a:endParaRPr>
              <a:solidFill>
                <a:srgbClr val="A8D08C"/>
              </a:solidFill>
              <a:latin typeface="Helvetica Neue"/>
              <a:ea typeface="Helvetica Neue"/>
              <a:cs typeface="Helvetica Neue"/>
              <a:sym typeface="Helvetica Neue"/>
            </a:endParaRPr>
          </a:p>
        </p:txBody>
      </p:sp>
      <p:sp>
        <p:nvSpPr>
          <p:cNvPr id="123" name="Google Shape;123;p5"/>
          <p:cNvSpPr txBox="1">
            <a:spLocks noGrp="1"/>
          </p:cNvSpPr>
          <p:nvPr>
            <p:ph type="body" idx="2"/>
          </p:nvPr>
        </p:nvSpPr>
        <p:spPr>
          <a:xfrm>
            <a:off x="656021" y="2086578"/>
            <a:ext cx="10820015" cy="3729037"/>
          </a:xfrm>
          <a:prstGeom prst="rect">
            <a:avLst/>
          </a:prstGeom>
          <a:noFill/>
          <a:ln>
            <a:noFill/>
          </a:ln>
        </p:spPr>
        <p:txBody>
          <a:bodyPr spcFirstLastPara="1" wrap="square" lIns="91425" tIns="45700" rIns="91425" bIns="45700" anchor="t" anchorCtr="0">
            <a:normAutofit lnSpcReduction="10000"/>
          </a:bodyPr>
          <a:lstStyle/>
          <a:p>
            <a:pPr marL="0" lvl="0" indent="0" algn="l" rtl="0">
              <a:lnSpc>
                <a:spcPct val="90000"/>
              </a:lnSpc>
              <a:spcBef>
                <a:spcPts val="0"/>
              </a:spcBef>
              <a:spcAft>
                <a:spcPts val="0"/>
              </a:spcAft>
              <a:buSzPts val="2000"/>
              <a:buNone/>
            </a:pPr>
            <a:r>
              <a:rPr lang="en-GB" sz="2600" i="1">
                <a:solidFill>
                  <a:srgbClr val="595959"/>
                </a:solidFill>
              </a:rPr>
              <a:t>“Il est également important de noter que la préparation aux situations d'urgence n'est pas un processus distinct du développement en cours d'un système global de protection de l'enfance. Elle doit au contraire se fonder sur l'utilisation et le renforcement de tout système existant, en veillant à ne pas créer de structures et de services parallèles. L'investissement dans un système de protection de l'enfance solide est essentiel pour une protection plus efficace des enfants dans les situations d'urgence".</a:t>
            </a:r>
            <a:endParaRPr sz="2600" i="1">
              <a:solidFill>
                <a:srgbClr val="595959"/>
              </a:solidFill>
            </a:endParaRPr>
          </a:p>
          <a:p>
            <a:pPr marL="0" lvl="0" indent="0" algn="r" rtl="0">
              <a:lnSpc>
                <a:spcPct val="90000"/>
              </a:lnSpc>
              <a:spcBef>
                <a:spcPts val="1000"/>
              </a:spcBef>
              <a:spcAft>
                <a:spcPts val="0"/>
              </a:spcAft>
              <a:buSzPts val="1600"/>
              <a:buNone/>
            </a:pPr>
            <a:endParaRPr sz="2200" i="1">
              <a:solidFill>
                <a:srgbClr val="595959"/>
              </a:solidFill>
            </a:endParaRPr>
          </a:p>
          <a:p>
            <a:pPr marL="0" lvl="0" indent="0" algn="r" rtl="0">
              <a:lnSpc>
                <a:spcPct val="90000"/>
              </a:lnSpc>
              <a:spcBef>
                <a:spcPts val="1000"/>
              </a:spcBef>
              <a:spcAft>
                <a:spcPts val="0"/>
              </a:spcAft>
              <a:buSzPts val="1600"/>
              <a:buNone/>
            </a:pPr>
            <a:r>
              <a:rPr lang="en-GB" sz="2200" i="1">
                <a:solidFill>
                  <a:srgbClr val="595959"/>
                </a:solidFill>
              </a:rPr>
              <a:t>A Systems Approach to Protection of Children – A UNHCR Framework for Protection Programming for Children, UNHCR Draft 2011, p.38</a:t>
            </a:r>
            <a:endParaRPr sz="2200">
              <a:solidFill>
                <a:srgbClr val="595959"/>
              </a:solidFill>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27"/>
        <p:cNvGrpSpPr/>
        <p:nvPr/>
      </p:nvGrpSpPr>
      <p:grpSpPr>
        <a:xfrm>
          <a:off x="0" y="0"/>
          <a:ext cx="0" cy="0"/>
          <a:chOff x="0" y="0"/>
          <a:chExt cx="0" cy="0"/>
        </a:xfrm>
      </p:grpSpPr>
      <p:sp>
        <p:nvSpPr>
          <p:cNvPr id="128" name="Google Shape;128;p6"/>
          <p:cNvSpPr txBox="1">
            <a:spLocks noGrp="1"/>
          </p:cNvSpPr>
          <p:nvPr>
            <p:ph type="title"/>
          </p:nvPr>
        </p:nvSpPr>
        <p:spPr>
          <a:xfrm>
            <a:off x="250825" y="836712"/>
            <a:ext cx="9950726" cy="720725"/>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95CD7A"/>
              </a:buClr>
              <a:buSzPts val="3600"/>
              <a:buFont typeface="Helvetica Neue"/>
              <a:buNone/>
            </a:pPr>
            <a:r>
              <a:rPr lang="en-GB">
                <a:solidFill>
                  <a:srgbClr val="95CD7A"/>
                </a:solidFill>
                <a:latin typeface="Helvetica Neue"/>
                <a:ea typeface="Helvetica Neue"/>
                <a:cs typeface="Helvetica Neue"/>
                <a:sym typeface="Helvetica Neue"/>
              </a:rPr>
              <a:t>Activité 2 –Préparation de Projet</a:t>
            </a:r>
            <a:endParaRPr/>
          </a:p>
        </p:txBody>
      </p:sp>
      <p:sp>
        <p:nvSpPr>
          <p:cNvPr id="129" name="Google Shape;129;p6"/>
          <p:cNvSpPr txBox="1"/>
          <p:nvPr/>
        </p:nvSpPr>
        <p:spPr>
          <a:xfrm>
            <a:off x="250825" y="1867637"/>
            <a:ext cx="11056826" cy="4720449"/>
          </a:xfrm>
          <a:prstGeom prst="rect">
            <a:avLst/>
          </a:prstGeom>
          <a:noFill/>
          <a:ln>
            <a:noFill/>
          </a:ln>
        </p:spPr>
        <p:txBody>
          <a:bodyPr spcFirstLastPara="1" wrap="square" lIns="91425" tIns="45700" rIns="91425" bIns="45700" anchor="t" anchorCtr="0">
            <a:noAutofit/>
          </a:bodyPr>
          <a:lstStyle/>
          <a:p>
            <a:pPr marL="0" marR="0" lvl="0" indent="0" algn="l" rtl="0">
              <a:lnSpc>
                <a:spcPct val="90000"/>
              </a:lnSpc>
              <a:spcBef>
                <a:spcPts val="0"/>
              </a:spcBef>
              <a:spcAft>
                <a:spcPts val="0"/>
              </a:spcAft>
              <a:buClr>
                <a:schemeClr val="dk1"/>
              </a:buClr>
              <a:buSzPts val="2000"/>
              <a:buFont typeface="Arial"/>
              <a:buNone/>
            </a:pPr>
            <a:r>
              <a:rPr lang="en-GB" sz="2000" b="1" i="0" u="none" strike="noStrike" cap="none">
                <a:solidFill>
                  <a:srgbClr val="595959"/>
                </a:solidFill>
                <a:latin typeface="Calibri"/>
                <a:ea typeface="Calibri"/>
                <a:cs typeface="Calibri"/>
                <a:sym typeface="Calibri"/>
              </a:rPr>
              <a:t>Utiliser </a:t>
            </a:r>
            <a:r>
              <a:rPr lang="en-GB" sz="2000" b="1">
                <a:solidFill>
                  <a:srgbClr val="595959"/>
                </a:solidFill>
                <a:latin typeface="Calibri"/>
                <a:ea typeface="Calibri"/>
                <a:cs typeface="Calibri"/>
                <a:sym typeface="Calibri"/>
              </a:rPr>
              <a:t>l'étude</a:t>
            </a:r>
            <a:r>
              <a:rPr lang="en-GB" sz="2000" b="1" i="0" u="none" strike="noStrike" cap="none">
                <a:solidFill>
                  <a:srgbClr val="595959"/>
                </a:solidFill>
                <a:latin typeface="Calibri"/>
                <a:ea typeface="Calibri"/>
                <a:cs typeface="Calibri"/>
                <a:sym typeface="Calibri"/>
              </a:rPr>
              <a:t> de cas et votre </a:t>
            </a:r>
            <a:r>
              <a:rPr lang="en-GB" sz="2000" b="1">
                <a:solidFill>
                  <a:srgbClr val="595959"/>
                </a:solidFill>
                <a:latin typeface="Calibri"/>
                <a:ea typeface="Calibri"/>
                <a:cs typeface="Calibri"/>
                <a:sym typeface="Calibri"/>
              </a:rPr>
              <a:t>modèle</a:t>
            </a:r>
            <a:r>
              <a:rPr lang="en-GB" sz="2000" b="1" i="0" u="none" strike="noStrike" cap="none">
                <a:solidFill>
                  <a:srgbClr val="595959"/>
                </a:solidFill>
                <a:latin typeface="Calibri"/>
                <a:ea typeface="Calibri"/>
                <a:cs typeface="Calibri"/>
                <a:sym typeface="Calibri"/>
              </a:rPr>
              <a:t> </a:t>
            </a:r>
            <a:r>
              <a:rPr lang="en-GB" sz="2000" b="0" i="0" u="none" strike="noStrike" cap="none">
                <a:solidFill>
                  <a:srgbClr val="595959"/>
                </a:solidFill>
                <a:latin typeface="Calibri"/>
                <a:ea typeface="Calibri"/>
                <a:cs typeface="Calibri"/>
                <a:sym typeface="Calibri"/>
              </a:rPr>
              <a:t>pour vous </a:t>
            </a:r>
            <a:r>
              <a:rPr lang="en-GB" sz="2000">
                <a:solidFill>
                  <a:srgbClr val="595959"/>
                </a:solidFill>
                <a:latin typeface="Calibri"/>
                <a:ea typeface="Calibri"/>
                <a:cs typeface="Calibri"/>
                <a:sym typeface="Calibri"/>
              </a:rPr>
              <a:t>entraîner</a:t>
            </a:r>
            <a:r>
              <a:rPr lang="en-GB" sz="2000" b="0" i="0" u="none" strike="noStrike" cap="none">
                <a:solidFill>
                  <a:srgbClr val="595959"/>
                </a:solidFill>
                <a:latin typeface="Calibri"/>
                <a:ea typeface="Calibri"/>
                <a:cs typeface="Calibri"/>
                <a:sym typeface="Calibri"/>
              </a:rPr>
              <a:t> </a:t>
            </a:r>
            <a:r>
              <a:rPr lang="en-GB" sz="2000">
                <a:solidFill>
                  <a:srgbClr val="595959"/>
                </a:solidFill>
                <a:latin typeface="Calibri"/>
                <a:ea typeface="Calibri"/>
                <a:cs typeface="Calibri"/>
                <a:sym typeface="Calibri"/>
              </a:rPr>
              <a:t>à</a:t>
            </a:r>
            <a:r>
              <a:rPr lang="en-GB" sz="2000" b="0" i="0" u="none" strike="noStrike" cap="none">
                <a:solidFill>
                  <a:srgbClr val="595959"/>
                </a:solidFill>
                <a:latin typeface="Calibri"/>
                <a:ea typeface="Calibri"/>
                <a:cs typeface="Calibri"/>
                <a:sym typeface="Calibri"/>
              </a:rPr>
              <a:t> la pr</a:t>
            </a:r>
            <a:r>
              <a:rPr lang="en-GB" sz="2000">
                <a:solidFill>
                  <a:srgbClr val="595959"/>
                </a:solidFill>
                <a:latin typeface="Calibri"/>
                <a:ea typeface="Calibri"/>
                <a:cs typeface="Calibri"/>
                <a:sym typeface="Calibri"/>
              </a:rPr>
              <a:t>é</a:t>
            </a:r>
            <a:r>
              <a:rPr lang="en-GB" sz="2000" b="0" i="0" u="none" strike="noStrike" cap="none">
                <a:solidFill>
                  <a:srgbClr val="595959"/>
                </a:solidFill>
                <a:latin typeface="Calibri"/>
                <a:ea typeface="Calibri"/>
                <a:cs typeface="Calibri"/>
                <a:sym typeface="Calibri"/>
              </a:rPr>
              <a:t>paration d</a:t>
            </a:r>
            <a:r>
              <a:rPr lang="en-GB" sz="2000">
                <a:solidFill>
                  <a:srgbClr val="595959"/>
                </a:solidFill>
                <a:latin typeface="Calibri"/>
                <a:ea typeface="Calibri"/>
                <a:cs typeface="Calibri"/>
                <a:sym typeface="Calibri"/>
              </a:rPr>
              <a:t>’</a:t>
            </a:r>
            <a:r>
              <a:rPr lang="en-GB" sz="2000" b="0" i="0" u="none" strike="noStrike" cap="none">
                <a:solidFill>
                  <a:srgbClr val="595959"/>
                </a:solidFill>
                <a:latin typeface="Calibri"/>
                <a:ea typeface="Calibri"/>
                <a:cs typeface="Calibri"/>
                <a:sym typeface="Calibri"/>
              </a:rPr>
              <a:t>une réponse aux ENAS :</a:t>
            </a:r>
            <a:endParaRPr sz="1400" b="0" i="0" u="none" strike="noStrike" cap="none">
              <a:solidFill>
                <a:srgbClr val="595959"/>
              </a:solidFill>
              <a:latin typeface="Calibri"/>
              <a:ea typeface="Calibri"/>
              <a:cs typeface="Calibri"/>
              <a:sym typeface="Calibri"/>
            </a:endParaRPr>
          </a:p>
          <a:p>
            <a:pPr marL="0" marR="0" lvl="0" indent="0" algn="l" rtl="0">
              <a:lnSpc>
                <a:spcPct val="90000"/>
              </a:lnSpc>
              <a:spcBef>
                <a:spcPts val="1000"/>
              </a:spcBef>
              <a:spcAft>
                <a:spcPts val="0"/>
              </a:spcAft>
              <a:buClr>
                <a:schemeClr val="dk1"/>
              </a:buClr>
              <a:buSzPts val="2000"/>
              <a:buFont typeface="Arial"/>
              <a:buNone/>
            </a:pPr>
            <a:endParaRPr sz="2000" b="0" i="0" u="none" strike="noStrike" cap="none">
              <a:solidFill>
                <a:schemeClr val="dk1"/>
              </a:solidFill>
              <a:latin typeface="Calibri"/>
              <a:ea typeface="Calibri"/>
              <a:cs typeface="Calibri"/>
              <a:sym typeface="Calibri"/>
            </a:endParaRPr>
          </a:p>
          <a:p>
            <a:pPr marL="228600" marR="0" lvl="0" indent="-228600" algn="l" rtl="0">
              <a:lnSpc>
                <a:spcPct val="90000"/>
              </a:lnSpc>
              <a:spcBef>
                <a:spcPts val="1000"/>
              </a:spcBef>
              <a:spcAft>
                <a:spcPts val="0"/>
              </a:spcAft>
              <a:buClr>
                <a:srgbClr val="0070C0"/>
              </a:buClr>
              <a:buSzPts val="2000"/>
              <a:buFont typeface="Arial"/>
              <a:buChar char="•"/>
            </a:pPr>
            <a:r>
              <a:rPr lang="en-GB" sz="2000" b="0" i="0" u="none" strike="noStrike" cap="none">
                <a:solidFill>
                  <a:srgbClr val="595959"/>
                </a:solidFill>
                <a:latin typeface="Calibri"/>
                <a:ea typeface="Calibri"/>
                <a:cs typeface="Calibri"/>
                <a:sym typeface="Calibri"/>
              </a:rPr>
              <a:t>Les groupes travaillant sur la </a:t>
            </a:r>
            <a:r>
              <a:rPr lang="en-GB" sz="2000" b="0" i="0" u="none" strike="noStrike" cap="none">
                <a:solidFill>
                  <a:srgbClr val="00B0F0"/>
                </a:solidFill>
                <a:latin typeface="Calibri"/>
                <a:ea typeface="Calibri"/>
                <a:cs typeface="Calibri"/>
                <a:sym typeface="Calibri"/>
              </a:rPr>
              <a:t>Tâche 1 </a:t>
            </a:r>
            <a:r>
              <a:rPr lang="en-GB" sz="2000" b="0" i="0" u="none" strike="noStrike" cap="none">
                <a:solidFill>
                  <a:srgbClr val="595959"/>
                </a:solidFill>
                <a:latin typeface="Calibri"/>
                <a:ea typeface="Calibri"/>
                <a:cs typeface="Calibri"/>
                <a:sym typeface="Calibri"/>
              </a:rPr>
              <a:t>doivent compléter le modèle en ce qui concerne les fournitures et le matériel qui seront nécessaires pour une première réponse d'urgence aux ENAS dans les pays X et Y</a:t>
            </a:r>
            <a:endParaRPr sz="2000" b="0" i="0" u="none" strike="noStrike" cap="none">
              <a:solidFill>
                <a:srgbClr val="595959"/>
              </a:solidFill>
              <a:latin typeface="Calibri"/>
              <a:ea typeface="Calibri"/>
              <a:cs typeface="Calibri"/>
              <a:sym typeface="Calibri"/>
            </a:endParaRPr>
          </a:p>
          <a:p>
            <a:pPr marL="228600" marR="0" lvl="0" indent="-101600" algn="l" rtl="0">
              <a:lnSpc>
                <a:spcPct val="90000"/>
              </a:lnSpc>
              <a:spcBef>
                <a:spcPts val="1000"/>
              </a:spcBef>
              <a:spcAft>
                <a:spcPts val="0"/>
              </a:spcAft>
              <a:buClr>
                <a:srgbClr val="0070C0"/>
              </a:buClr>
              <a:buSzPts val="2000"/>
              <a:buFont typeface="Arial"/>
              <a:buNone/>
            </a:pPr>
            <a:endParaRPr sz="2000" b="0" i="0" u="none" strike="noStrike" cap="none">
              <a:solidFill>
                <a:srgbClr val="595959"/>
              </a:solidFill>
              <a:latin typeface="Calibri"/>
              <a:ea typeface="Calibri"/>
              <a:cs typeface="Calibri"/>
              <a:sym typeface="Calibri"/>
            </a:endParaRPr>
          </a:p>
          <a:p>
            <a:pPr marL="228600" marR="0" lvl="0" indent="-228600" algn="l" rtl="0">
              <a:lnSpc>
                <a:spcPct val="90000"/>
              </a:lnSpc>
              <a:spcBef>
                <a:spcPts val="1000"/>
              </a:spcBef>
              <a:spcAft>
                <a:spcPts val="0"/>
              </a:spcAft>
              <a:buClr>
                <a:srgbClr val="0070C0"/>
              </a:buClr>
              <a:buSzPts val="2000"/>
              <a:buFont typeface="Arial"/>
              <a:buChar char="•"/>
            </a:pPr>
            <a:r>
              <a:rPr lang="en-GB" sz="2000" b="0" i="0" u="none" strike="noStrike" cap="none">
                <a:solidFill>
                  <a:srgbClr val="595959"/>
                </a:solidFill>
                <a:latin typeface="Calibri"/>
                <a:ea typeface="Calibri"/>
                <a:cs typeface="Calibri"/>
                <a:sym typeface="Calibri"/>
              </a:rPr>
              <a:t>Les groupes travaillant sur la </a:t>
            </a:r>
            <a:r>
              <a:rPr lang="en-GB" sz="2000" b="0" i="0" u="none" strike="noStrike" cap="none">
                <a:solidFill>
                  <a:srgbClr val="00B0F0"/>
                </a:solidFill>
                <a:latin typeface="Calibri"/>
                <a:ea typeface="Calibri"/>
                <a:cs typeface="Calibri"/>
                <a:sym typeface="Calibri"/>
              </a:rPr>
              <a:t>Tâche 2 </a:t>
            </a:r>
            <a:r>
              <a:rPr lang="en-GB" sz="2000" b="0" i="0" u="none" strike="noStrike" cap="none">
                <a:solidFill>
                  <a:srgbClr val="595959"/>
                </a:solidFill>
                <a:latin typeface="Calibri"/>
                <a:ea typeface="Calibri"/>
                <a:cs typeface="Calibri"/>
                <a:sym typeface="Calibri"/>
              </a:rPr>
              <a:t>doivent compléter les modèles concernant les besoins en personnel dans les circonstances décrites dans l'étude de cas. Cela devrait inclure à la fois le pays X et le pays Y.</a:t>
            </a:r>
            <a:endParaRPr/>
          </a:p>
          <a:p>
            <a:pPr marL="228600" marR="0" lvl="0" indent="-101600" algn="l" rtl="0">
              <a:lnSpc>
                <a:spcPct val="90000"/>
              </a:lnSpc>
              <a:spcBef>
                <a:spcPts val="1000"/>
              </a:spcBef>
              <a:spcAft>
                <a:spcPts val="0"/>
              </a:spcAft>
              <a:buClr>
                <a:srgbClr val="0070C0"/>
              </a:buClr>
              <a:buSzPts val="2000"/>
              <a:buFont typeface="Arial"/>
              <a:buNone/>
            </a:pPr>
            <a:endParaRPr sz="2000" b="0" i="0" u="none" strike="noStrike" cap="none">
              <a:solidFill>
                <a:srgbClr val="595959"/>
              </a:solidFill>
              <a:latin typeface="Calibri"/>
              <a:ea typeface="Calibri"/>
              <a:cs typeface="Calibri"/>
              <a:sym typeface="Calibri"/>
            </a:endParaRPr>
          </a:p>
          <a:p>
            <a:pPr marL="228600" marR="0" lvl="0" indent="-228600" algn="l" rtl="0">
              <a:lnSpc>
                <a:spcPct val="90000"/>
              </a:lnSpc>
              <a:spcBef>
                <a:spcPts val="1000"/>
              </a:spcBef>
              <a:spcAft>
                <a:spcPts val="0"/>
              </a:spcAft>
              <a:buClr>
                <a:srgbClr val="0070C0"/>
              </a:buClr>
              <a:buSzPts val="2000"/>
              <a:buFont typeface="Arial"/>
              <a:buChar char="•"/>
            </a:pPr>
            <a:r>
              <a:rPr lang="en-GB" sz="2000" b="0" i="0" u="none" strike="noStrike" cap="none">
                <a:solidFill>
                  <a:srgbClr val="595959"/>
                </a:solidFill>
                <a:latin typeface="Calibri"/>
                <a:ea typeface="Calibri"/>
                <a:cs typeface="Calibri"/>
                <a:sym typeface="Calibri"/>
              </a:rPr>
              <a:t>Les groupes travaillant </a:t>
            </a:r>
            <a:r>
              <a:rPr lang="en-GB" sz="2000" b="0" i="0" u="none" strike="noStrike" cap="none">
                <a:solidFill>
                  <a:srgbClr val="00B0F0"/>
                </a:solidFill>
                <a:latin typeface="Calibri"/>
                <a:ea typeface="Calibri"/>
                <a:cs typeface="Calibri"/>
                <a:sym typeface="Calibri"/>
              </a:rPr>
              <a:t>sur la tâche 3 </a:t>
            </a:r>
            <a:r>
              <a:rPr lang="en-GB" sz="2000" b="0" i="0" u="none" strike="noStrike" cap="none">
                <a:solidFill>
                  <a:srgbClr val="595959"/>
                </a:solidFill>
                <a:latin typeface="Calibri"/>
                <a:ea typeface="Calibri"/>
                <a:cs typeface="Calibri"/>
                <a:sym typeface="Calibri"/>
              </a:rPr>
              <a:t>doivent compléter le modèle en ce qui concerne les sujets de formation et l'approche de la formation pour les rôles de protection de l'enfance (compléter les questions 1 et 2).</a:t>
            </a:r>
            <a:endParaRPr sz="2000" b="0" i="0" u="none" strike="noStrike" cap="none">
              <a:solidFill>
                <a:srgbClr val="595959"/>
              </a:solidFill>
              <a:latin typeface="Calibri"/>
              <a:ea typeface="Calibri"/>
              <a:cs typeface="Calibri"/>
              <a:sym typeface="Calibri"/>
            </a:endParaRPr>
          </a:p>
          <a:p>
            <a:pPr marL="0" marR="0" lvl="0" indent="0" algn="l" rtl="0">
              <a:lnSpc>
                <a:spcPct val="90000"/>
              </a:lnSpc>
              <a:spcBef>
                <a:spcPts val="1000"/>
              </a:spcBef>
              <a:spcAft>
                <a:spcPts val="0"/>
              </a:spcAft>
              <a:buClr>
                <a:schemeClr val="dk1"/>
              </a:buClr>
              <a:buSzPts val="2000"/>
              <a:buFont typeface="Arial"/>
              <a:buNone/>
            </a:pPr>
            <a:r>
              <a:rPr lang="en-GB" sz="2000" b="0" i="0" u="none" strike="noStrike" cap="none">
                <a:solidFill>
                  <a:srgbClr val="595959"/>
                </a:solidFill>
                <a:latin typeface="Calibri"/>
                <a:ea typeface="Calibri"/>
                <a:cs typeface="Calibri"/>
                <a:sym typeface="Calibri"/>
              </a:rPr>
              <a:t>Vous avez </a:t>
            </a:r>
            <a:r>
              <a:rPr lang="en-GB" sz="2000" b="1" i="0" u="none" strike="noStrike" cap="none">
                <a:solidFill>
                  <a:srgbClr val="595959"/>
                </a:solidFill>
                <a:latin typeface="Calibri"/>
                <a:ea typeface="Calibri"/>
                <a:cs typeface="Calibri"/>
                <a:sym typeface="Calibri"/>
              </a:rPr>
              <a:t>15 mins </a:t>
            </a:r>
            <a:r>
              <a:rPr lang="en-GB" sz="2000">
                <a:solidFill>
                  <a:srgbClr val="595959"/>
                </a:solidFill>
                <a:latin typeface="Calibri"/>
                <a:ea typeface="Calibri"/>
                <a:cs typeface="Calibri"/>
                <a:sym typeface="Calibri"/>
              </a:rPr>
              <a:t>à</a:t>
            </a:r>
            <a:r>
              <a:rPr lang="en-GB" sz="2000" b="0" i="0" u="none" strike="noStrike" cap="none">
                <a:solidFill>
                  <a:srgbClr val="595959"/>
                </a:solidFill>
                <a:latin typeface="Calibri"/>
                <a:ea typeface="Calibri"/>
                <a:cs typeface="Calibri"/>
                <a:sym typeface="Calibri"/>
              </a:rPr>
              <a:t> </a:t>
            </a:r>
            <a:r>
              <a:rPr lang="en-GB" sz="2000">
                <a:solidFill>
                  <a:srgbClr val="595959"/>
                </a:solidFill>
                <a:latin typeface="Calibri"/>
                <a:ea typeface="Calibri"/>
                <a:cs typeface="Calibri"/>
                <a:sym typeface="Calibri"/>
              </a:rPr>
              <a:t>préparer</a:t>
            </a:r>
            <a:r>
              <a:rPr lang="en-GB" sz="2000" b="0" i="0" u="none" strike="noStrike" cap="none">
                <a:solidFill>
                  <a:srgbClr val="595959"/>
                </a:solidFill>
                <a:latin typeface="Calibri"/>
                <a:ea typeface="Calibri"/>
                <a:cs typeface="Calibri"/>
                <a:sym typeface="Calibri"/>
              </a:rPr>
              <a:t> puis présenter vos </a:t>
            </a:r>
            <a:r>
              <a:rPr lang="en-GB" sz="2000">
                <a:solidFill>
                  <a:srgbClr val="595959"/>
                </a:solidFill>
                <a:latin typeface="Calibri"/>
                <a:ea typeface="Calibri"/>
                <a:cs typeface="Calibri"/>
                <a:sym typeface="Calibri"/>
              </a:rPr>
              <a:t>idées</a:t>
            </a:r>
            <a:r>
              <a:rPr lang="en-GB" sz="2000" b="0" i="0" u="none" strike="noStrike" cap="none">
                <a:solidFill>
                  <a:srgbClr val="595959"/>
                </a:solidFill>
                <a:latin typeface="Calibri"/>
                <a:ea typeface="Calibri"/>
                <a:cs typeface="Calibri"/>
                <a:sym typeface="Calibri"/>
              </a:rPr>
              <a:t> clés en </a:t>
            </a:r>
            <a:r>
              <a:rPr lang="en-GB" sz="2000">
                <a:solidFill>
                  <a:srgbClr val="595959"/>
                </a:solidFill>
                <a:latin typeface="Calibri"/>
                <a:ea typeface="Calibri"/>
                <a:cs typeface="Calibri"/>
                <a:sym typeface="Calibri"/>
              </a:rPr>
              <a:t>plénière</a:t>
            </a:r>
            <a:r>
              <a:rPr lang="en-GB" sz="2000" b="0" i="0" u="none" strike="noStrike" cap="none">
                <a:solidFill>
                  <a:srgbClr val="595959"/>
                </a:solidFill>
                <a:latin typeface="Calibri"/>
                <a:ea typeface="Calibri"/>
                <a:cs typeface="Calibri"/>
                <a:sym typeface="Calibri"/>
              </a:rPr>
              <a:t> </a:t>
            </a:r>
            <a:r>
              <a:rPr lang="en-GB" sz="2000" b="0" i="0" u="none" strike="noStrike" cap="none">
                <a:solidFill>
                  <a:schemeClr val="dk1"/>
                </a:solidFill>
                <a:latin typeface="Calibri"/>
                <a:ea typeface="Calibri"/>
                <a:cs typeface="Calibri"/>
                <a:sym typeface="Calibri"/>
              </a:rPr>
              <a:t>. </a:t>
            </a:r>
            <a:endParaRPr sz="1400" b="0" i="0" u="none" strike="noStrike" cap="none">
              <a:solidFill>
                <a:srgbClr val="000000"/>
              </a:solidFill>
              <a:latin typeface="Calibri"/>
              <a:ea typeface="Calibri"/>
              <a:cs typeface="Calibri"/>
              <a:sym typeface="Calibri"/>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33"/>
        <p:cNvGrpSpPr/>
        <p:nvPr/>
      </p:nvGrpSpPr>
      <p:grpSpPr>
        <a:xfrm>
          <a:off x="0" y="0"/>
          <a:ext cx="0" cy="0"/>
          <a:chOff x="0" y="0"/>
          <a:chExt cx="0" cy="0"/>
        </a:xfrm>
      </p:grpSpPr>
      <p:sp>
        <p:nvSpPr>
          <p:cNvPr id="134" name="Google Shape;134;p7"/>
          <p:cNvSpPr txBox="1">
            <a:spLocks noGrp="1"/>
          </p:cNvSpPr>
          <p:nvPr>
            <p:ph type="title"/>
          </p:nvPr>
        </p:nvSpPr>
        <p:spPr>
          <a:xfrm>
            <a:off x="656023" y="365125"/>
            <a:ext cx="105156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92D050"/>
              </a:buClr>
              <a:buSzPts val="3600"/>
              <a:buFont typeface="Calibri"/>
              <a:buNone/>
            </a:pPr>
            <a:r>
              <a:rPr lang="en-GB">
                <a:solidFill>
                  <a:srgbClr val="92D050"/>
                </a:solidFill>
                <a:latin typeface="Helvetica Neue"/>
                <a:ea typeface="Helvetica Neue"/>
                <a:cs typeface="Helvetica Neue"/>
                <a:sym typeface="Helvetica Neue"/>
              </a:rPr>
              <a:t>Outil 4  – Mesures de prévention et de préparation pour les ENAS</a:t>
            </a:r>
            <a:endParaRPr>
              <a:solidFill>
                <a:srgbClr val="92D050"/>
              </a:solidFill>
              <a:latin typeface="Helvetica Neue"/>
              <a:ea typeface="Helvetica Neue"/>
              <a:cs typeface="Helvetica Neue"/>
              <a:sym typeface="Helvetica Neue"/>
            </a:endParaRPr>
          </a:p>
        </p:txBody>
      </p:sp>
      <p:sp>
        <p:nvSpPr>
          <p:cNvPr id="135" name="Google Shape;135;p7"/>
          <p:cNvSpPr txBox="1">
            <a:spLocks noGrp="1"/>
          </p:cNvSpPr>
          <p:nvPr>
            <p:ph type="body" idx="2"/>
          </p:nvPr>
        </p:nvSpPr>
        <p:spPr>
          <a:xfrm>
            <a:off x="656025" y="2020900"/>
            <a:ext cx="10820100" cy="4322700"/>
          </a:xfrm>
          <a:prstGeom prst="rect">
            <a:avLst/>
          </a:prstGeom>
          <a:noFill/>
          <a:ln>
            <a:noFill/>
          </a:ln>
        </p:spPr>
        <p:txBody>
          <a:bodyPr spcFirstLastPara="1" wrap="square" lIns="91425" tIns="45700" rIns="91425" bIns="45700" anchor="t" anchorCtr="0">
            <a:normAutofit/>
          </a:bodyPr>
          <a:lstStyle/>
          <a:p>
            <a:pPr marL="0" lvl="0" indent="0" algn="l" rtl="0">
              <a:lnSpc>
                <a:spcPct val="90000"/>
              </a:lnSpc>
              <a:spcBef>
                <a:spcPts val="0"/>
              </a:spcBef>
              <a:spcAft>
                <a:spcPts val="0"/>
              </a:spcAft>
              <a:buSzPts val="2500"/>
              <a:buNone/>
            </a:pPr>
            <a:r>
              <a:rPr lang="en-GB" sz="2500" b="1" i="0" u="none" strike="noStrike">
                <a:solidFill>
                  <a:srgbClr val="595959"/>
                </a:solidFill>
                <a:latin typeface="Calibri"/>
                <a:ea typeface="Calibri"/>
                <a:cs typeface="Calibri"/>
                <a:sym typeface="Calibri"/>
              </a:rPr>
              <a:t>Etape 1</a:t>
            </a:r>
            <a:r>
              <a:rPr lang="en-GB" sz="2500" i="0" u="none" strike="noStrike">
                <a:solidFill>
                  <a:srgbClr val="595959"/>
                </a:solidFill>
                <a:latin typeface="Calibri"/>
                <a:ea typeface="Calibri"/>
                <a:cs typeface="Calibri"/>
                <a:sym typeface="Calibri"/>
              </a:rPr>
              <a:t> - Plaider pour que les organisations aident à prévenir la séparation et à préserver l'unité familiale</a:t>
            </a:r>
            <a:br>
              <a:rPr lang="en-GB" sz="2500" b="1" i="0" u="none" strike="noStrike">
                <a:solidFill>
                  <a:srgbClr val="595959"/>
                </a:solidFill>
                <a:latin typeface="Calibri"/>
                <a:ea typeface="Calibri"/>
                <a:cs typeface="Calibri"/>
                <a:sym typeface="Calibri"/>
              </a:rPr>
            </a:br>
            <a:endParaRPr sz="2500" b="1" i="0" u="none" strike="noStrike">
              <a:solidFill>
                <a:srgbClr val="595959"/>
              </a:solidFill>
              <a:latin typeface="Calibri"/>
              <a:ea typeface="Calibri"/>
              <a:cs typeface="Calibri"/>
              <a:sym typeface="Calibri"/>
            </a:endParaRPr>
          </a:p>
          <a:p>
            <a:pPr marL="0" lvl="0" indent="0" algn="l" rtl="0">
              <a:lnSpc>
                <a:spcPct val="90000"/>
              </a:lnSpc>
              <a:spcBef>
                <a:spcPts val="1000"/>
              </a:spcBef>
              <a:spcAft>
                <a:spcPts val="0"/>
              </a:spcAft>
              <a:buSzPts val="2500"/>
              <a:buNone/>
            </a:pPr>
            <a:r>
              <a:rPr lang="en-GB" sz="2500" b="1" i="0" u="none" strike="noStrike">
                <a:solidFill>
                  <a:srgbClr val="595959"/>
                </a:solidFill>
                <a:latin typeface="Calibri"/>
                <a:ea typeface="Calibri"/>
                <a:cs typeface="Calibri"/>
                <a:sym typeface="Calibri"/>
              </a:rPr>
              <a:t>Etape 2 – </a:t>
            </a:r>
            <a:r>
              <a:rPr lang="en-GB" sz="2500" i="0" u="none" strike="noStrike">
                <a:solidFill>
                  <a:srgbClr val="595959"/>
                </a:solidFill>
                <a:latin typeface="Calibri"/>
                <a:ea typeface="Calibri"/>
                <a:cs typeface="Calibri"/>
                <a:sym typeface="Calibri"/>
              </a:rPr>
              <a:t>Sensibiliser à la séparation familiale, au risque de séparation, aux risques pour les ENAS et aux moyens de prévenir la séparation et de préserver l'unité familiale</a:t>
            </a:r>
            <a:br>
              <a:rPr lang="en-GB" sz="2500" b="1" i="0" u="none" strike="noStrike">
                <a:solidFill>
                  <a:srgbClr val="595959"/>
                </a:solidFill>
                <a:latin typeface="Calibri"/>
                <a:ea typeface="Calibri"/>
                <a:cs typeface="Calibri"/>
                <a:sym typeface="Calibri"/>
              </a:rPr>
            </a:br>
            <a:endParaRPr sz="2500" b="1" i="0" u="none" strike="noStrike">
              <a:solidFill>
                <a:srgbClr val="595959"/>
              </a:solidFill>
              <a:latin typeface="Calibri"/>
              <a:ea typeface="Calibri"/>
              <a:cs typeface="Calibri"/>
              <a:sym typeface="Calibri"/>
            </a:endParaRPr>
          </a:p>
          <a:p>
            <a:pPr marL="0" lvl="0" indent="0" algn="l" rtl="0">
              <a:lnSpc>
                <a:spcPct val="90000"/>
              </a:lnSpc>
              <a:spcBef>
                <a:spcPts val="1000"/>
              </a:spcBef>
              <a:spcAft>
                <a:spcPts val="0"/>
              </a:spcAft>
              <a:buSzPts val="2500"/>
              <a:buNone/>
            </a:pPr>
            <a:r>
              <a:rPr lang="en-GB" sz="2500" b="1" i="0" u="none" strike="noStrike">
                <a:solidFill>
                  <a:srgbClr val="595959"/>
                </a:solidFill>
                <a:latin typeface="Calibri"/>
                <a:ea typeface="Calibri"/>
                <a:cs typeface="Calibri"/>
                <a:sym typeface="Calibri"/>
              </a:rPr>
              <a:t>Etape 3 –</a:t>
            </a:r>
            <a:r>
              <a:rPr lang="en-GB" sz="2500" i="0" u="none" strike="noStrike">
                <a:solidFill>
                  <a:srgbClr val="595959"/>
                </a:solidFill>
                <a:latin typeface="Calibri"/>
                <a:ea typeface="Calibri"/>
                <a:cs typeface="Calibri"/>
                <a:sym typeface="Calibri"/>
              </a:rPr>
              <a:t> Assurer une liaison étroite avec les acteurs qui entreprennent des évacuations humanitaires, y compris celle d'enfants, afin de préserver l'unité familiale pendant l'évacuation</a:t>
            </a:r>
            <a:endParaRPr sz="2500">
              <a:solidFill>
                <a:srgbClr val="595959"/>
              </a:solidFill>
            </a:endParaRPr>
          </a:p>
        </p:txBody>
      </p:sp>
    </p:spTree>
  </p:cSld>
  <p:clrMapOvr>
    <a:masterClrMapping/>
  </p:clrMapOvr>
</p:sld>
</file>

<file path=ppt/theme/theme1.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682</Words>
  <Application>Microsoft Macintosh PowerPoint</Application>
  <PresentationFormat>Widescreen</PresentationFormat>
  <Paragraphs>46</Paragraphs>
  <Slides>7</Slides>
  <Notes>7</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7</vt:i4>
      </vt:variant>
    </vt:vector>
  </HeadingPairs>
  <TitlesOfParts>
    <vt:vector size="12" baseType="lpstr">
      <vt:lpstr>Arial</vt:lpstr>
      <vt:lpstr>Calibri</vt:lpstr>
      <vt:lpstr>Helvetica Neue</vt:lpstr>
      <vt:lpstr>Noto Sans Symbols</vt:lpstr>
      <vt:lpstr>Office Theme</vt:lpstr>
      <vt:lpstr>PowerPoint Presentation</vt:lpstr>
      <vt:lpstr>Cartographie des capacités de réponse aux ENAS</vt:lpstr>
      <vt:lpstr>Réponse d'urgence aux ENAS</vt:lpstr>
      <vt:lpstr>PowerPoint Presentation</vt:lpstr>
      <vt:lpstr>Introduction à la préparation </vt:lpstr>
      <vt:lpstr>Activité 2 –Préparation de Projet</vt:lpstr>
      <vt:lpstr>Outil 4  – Mesures de prévention et de préparation pour les ENAS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victoriafclancy@gmail.com</dc:creator>
  <cp:lastModifiedBy>Kyra Loat</cp:lastModifiedBy>
  <cp:revision>1</cp:revision>
  <dcterms:created xsi:type="dcterms:W3CDTF">2023-07-09T17:52:37Z</dcterms:created>
  <dcterms:modified xsi:type="dcterms:W3CDTF">2026-01-07T19:28:49Z</dcterms:modified>
</cp:coreProperties>
</file>